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Default Extension="png" ContentType="image/png"/>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Default Extension="wav" ContentType="audio/wav"/>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7" r:id="rId4"/>
    <p:sldMasterId id="2147483709" r:id="rId5"/>
    <p:sldMasterId id="2147483733" r:id="rId6"/>
    <p:sldMasterId id="2147483745" r:id="rId7"/>
    <p:sldMasterId id="2147483757" r:id="rId8"/>
    <p:sldMasterId id="2147483769" r:id="rId9"/>
    <p:sldMasterId id="2147483781" r:id="rId10"/>
    <p:sldMasterId id="2147483793" r:id="rId11"/>
    <p:sldMasterId id="2147483805" r:id="rId12"/>
    <p:sldMasterId id="2147483817" r:id="rId13"/>
    <p:sldMasterId id="2147483830" r:id="rId14"/>
  </p:sldMasterIdLst>
  <p:notesMasterIdLst>
    <p:notesMasterId r:id="rId38"/>
  </p:notesMasterIdLst>
  <p:sldIdLst>
    <p:sldId id="314" r:id="rId15"/>
    <p:sldId id="259" r:id="rId16"/>
    <p:sldId id="260" r:id="rId17"/>
    <p:sldId id="261" r:id="rId18"/>
    <p:sldId id="265" r:id="rId19"/>
    <p:sldId id="267" r:id="rId20"/>
    <p:sldId id="365" r:id="rId21"/>
    <p:sldId id="269" r:id="rId22"/>
    <p:sldId id="359" r:id="rId23"/>
    <p:sldId id="271" r:id="rId24"/>
    <p:sldId id="272" r:id="rId25"/>
    <p:sldId id="326" r:id="rId26"/>
    <p:sldId id="363" r:id="rId27"/>
    <p:sldId id="328" r:id="rId28"/>
    <p:sldId id="329" r:id="rId29"/>
    <p:sldId id="331" r:id="rId30"/>
    <p:sldId id="332" r:id="rId31"/>
    <p:sldId id="327" r:id="rId32"/>
    <p:sldId id="333" r:id="rId33"/>
    <p:sldId id="334" r:id="rId34"/>
    <p:sldId id="338" r:id="rId35"/>
    <p:sldId id="361" r:id="rId36"/>
    <p:sldId id="37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2D73"/>
    <a:srgbClr val="FFF3F7"/>
    <a:srgbClr val="FEF4F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62" autoAdjust="0"/>
  </p:normalViewPr>
  <p:slideViewPr>
    <p:cSldViewPr>
      <p:cViewPr>
        <p:scale>
          <a:sx n="60" d="100"/>
          <a:sy n="60" d="100"/>
        </p:scale>
        <p:origin x="-1656" y="-28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F9571-502D-4782-AF67-4F0E73AC5207}" type="datetimeFigureOut">
              <a:rPr lang="en-US" smtClean="0"/>
              <a:pPr/>
              <a:t>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89B28-E22F-4CC8-87E6-A155632F97AE}" type="slidenum">
              <a:rPr lang="en-US" smtClean="0"/>
              <a:pPr/>
              <a:t>‹#›</a:t>
            </a:fld>
            <a:endParaRPr lang="en-US"/>
          </a:p>
        </p:txBody>
      </p:sp>
    </p:spTree>
    <p:extLst>
      <p:ext uri="{BB962C8B-B14F-4D97-AF65-F5344CB8AC3E}">
        <p14:creationId xmlns="" xmlns:p14="http://schemas.microsoft.com/office/powerpoint/2010/main" val="165834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7ADDDD-6AAC-4112-856F-D1FF7C37E377}" type="slidenum">
              <a:rPr lang="en-US">
                <a:solidFill>
                  <a:prstClr val="black"/>
                </a:solidFill>
              </a:rPr>
              <a:pPr eaLnBrk="1" hangingPunct="1"/>
              <a:t>13</a:t>
            </a:fld>
            <a:endParaRPr lang="en-US">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4F4393-4E09-4776-B905-8CD639E88E3A}" type="slidenum">
              <a:rPr lang="en-US">
                <a:solidFill>
                  <a:prstClr val="black"/>
                </a:solidFill>
              </a:rPr>
              <a:pPr eaLnBrk="1" hangingPunct="1"/>
              <a:t>22</a:t>
            </a:fld>
            <a:endParaRPr lang="en-US">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859C07-F7C5-490D-9596-3EA6FE0CE23B}"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64735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859C07-F7C5-490D-9596-3EA6FE0CE23B}"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12497670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DA4798-9863-43E4-8552-13DADB1D00C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0027254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73BE59-196F-4849-9E00-0BC0E692D19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5121260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B3097E-ECBF-43A3-8402-7880F1B71C0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0822109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54DDC6-59E1-4368-8A8A-07BCD28DFC71}"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5069836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83082C3-550E-48D0-8BD9-DC666C6DE71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439266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08A80A-9ABB-4017-A646-346C6AF3D7D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6138824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3449054-9DA6-4569-A19A-0D2CA5DCE2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5261957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7BC938-C0A6-4B25-BCFE-195493477F0F}"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673115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DC797F-5C52-4BC4-8152-19A12F78F99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012173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7787F9-D8C9-4F88-9AB8-BB6F6873FA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88080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859C07-F7C5-490D-9596-3EA6FE0CE23B}"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1405223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D129F2-E6D6-446A-9AB8-5A892A9B3AB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786378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6376 w 794"/>
                <a:gd name="T1" fmla="*/ 2383 h 414"/>
                <a:gd name="T2" fmla="*/ 5702 w 794"/>
                <a:gd name="T3" fmla="*/ 1919 h 414"/>
                <a:gd name="T4" fmla="*/ 4466 w 794"/>
                <a:gd name="T5" fmla="*/ 1268 h 414"/>
                <a:gd name="T6" fmla="*/ 570 w 794"/>
                <a:gd name="T7" fmla="*/ 0 h 414"/>
                <a:gd name="T8" fmla="*/ 184 w 794"/>
                <a:gd name="T9" fmla="*/ 120 h 414"/>
                <a:gd name="T10" fmla="*/ 0 w 794"/>
                <a:gd name="T11" fmla="*/ 501 h 414"/>
                <a:gd name="T12" fmla="*/ 224 w 794"/>
                <a:gd name="T13" fmla="*/ 936 h 414"/>
                <a:gd name="T14" fmla="*/ 4577 w 794"/>
                <a:gd name="T15" fmla="*/ 2469 h 414"/>
                <a:gd name="T16" fmla="*/ 5531 w 794"/>
                <a:gd name="T17" fmla="*/ 2371 h 414"/>
                <a:gd name="T18" fmla="*/ 6302 w 794"/>
                <a:gd name="T19" fmla="*/ 2498 h 414"/>
                <a:gd name="T20" fmla="*/ 6376 w 794"/>
                <a:gd name="T21" fmla="*/ 2383 h 414"/>
                <a:gd name="T22" fmla="*/ 6376 w 794"/>
                <a:gd name="T23" fmla="*/ 2383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7" name="Freeform 10"/>
            <p:cNvSpPr>
              <a:spLocks/>
            </p:cNvSpPr>
            <p:nvPr userDrawn="1"/>
          </p:nvSpPr>
          <p:spPr bwMode="auto">
            <a:xfrm>
              <a:off x="166" y="261"/>
              <a:ext cx="2244" cy="1007"/>
            </a:xfrm>
            <a:custGeom>
              <a:avLst/>
              <a:gdLst>
                <a:gd name="T0" fmla="*/ 274 w 1586"/>
                <a:gd name="T1" fmla="*/ 0 h 821"/>
                <a:gd name="T2" fmla="*/ 2664 w 1586"/>
                <a:gd name="T3" fmla="*/ 781 h 821"/>
                <a:gd name="T4" fmla="*/ 2858 w 1586"/>
                <a:gd name="T5" fmla="*/ 960 h 821"/>
                <a:gd name="T6" fmla="*/ 3175 w 1586"/>
                <a:gd name="T7" fmla="*/ 1191 h 821"/>
                <a:gd name="T8" fmla="*/ 3133 w 1586"/>
                <a:gd name="T9" fmla="*/ 1235 h 821"/>
                <a:gd name="T10" fmla="*/ 2702 w 1586"/>
                <a:gd name="T11" fmla="*/ 1184 h 821"/>
                <a:gd name="T12" fmla="*/ 2292 w 1586"/>
                <a:gd name="T13" fmla="*/ 1220 h 821"/>
                <a:gd name="T14" fmla="*/ 83 w 1586"/>
                <a:gd name="T15" fmla="*/ 449 h 821"/>
                <a:gd name="T16" fmla="*/ 0 w 1586"/>
                <a:gd name="T17" fmla="*/ 226 h 821"/>
                <a:gd name="T18" fmla="*/ 92 w 1586"/>
                <a:gd name="T19" fmla="*/ 48 h 821"/>
                <a:gd name="T20" fmla="*/ 274 w 1586"/>
                <a:gd name="T21" fmla="*/ 0 h 821"/>
                <a:gd name="T22" fmla="*/ 27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8" name="Freeform 11"/>
            <p:cNvSpPr>
              <a:spLocks/>
            </p:cNvSpPr>
            <p:nvPr userDrawn="1"/>
          </p:nvSpPr>
          <p:spPr bwMode="auto">
            <a:xfrm>
              <a:off x="474" y="344"/>
              <a:ext cx="1488" cy="919"/>
            </a:xfrm>
            <a:custGeom>
              <a:avLst/>
              <a:gdLst>
                <a:gd name="T0" fmla="*/ 0 w 1049"/>
                <a:gd name="T1" fmla="*/ 492 h 747"/>
                <a:gd name="T2" fmla="*/ 1855 w 1049"/>
                <a:gd name="T3" fmla="*/ 1131 h 747"/>
                <a:gd name="T4" fmla="*/ 1889 w 1049"/>
                <a:gd name="T5" fmla="*/ 808 h 747"/>
                <a:gd name="T6" fmla="*/ 2111 w 1049"/>
                <a:gd name="T7" fmla="*/ 639 h 747"/>
                <a:gd name="T8" fmla="*/ 157 w 1049"/>
                <a:gd name="T9" fmla="*/ 0 h 747"/>
                <a:gd name="T10" fmla="*/ 0 w 1049"/>
                <a:gd name="T11" fmla="*/ 192 h 747"/>
                <a:gd name="T12" fmla="*/ 0 w 1049"/>
                <a:gd name="T13" fmla="*/ 492 h 747"/>
                <a:gd name="T14" fmla="*/ 0 w 1049"/>
                <a:gd name="T15" fmla="*/ 49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219 w 150"/>
                  <a:gd name="T1" fmla="*/ 0 h 173"/>
                  <a:gd name="T2" fmla="*/ 81 w 150"/>
                  <a:gd name="T3" fmla="*/ 101 h 173"/>
                  <a:gd name="T4" fmla="*/ 0 w 150"/>
                  <a:gd name="T5" fmla="*/ 265 h 173"/>
                  <a:gd name="T6" fmla="*/ 160 w 150"/>
                  <a:gd name="T7" fmla="*/ 245 h 173"/>
                  <a:gd name="T8" fmla="*/ 206 w 150"/>
                  <a:gd name="T9" fmla="*/ 129 h 173"/>
                  <a:gd name="T10" fmla="*/ 300 w 150"/>
                  <a:gd name="T11" fmla="*/ 41 h 173"/>
                  <a:gd name="T12" fmla="*/ 219 w 150"/>
                  <a:gd name="T13" fmla="*/ 0 h 173"/>
                  <a:gd name="T14" fmla="*/ 2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1" name="Freeform 14"/>
              <p:cNvSpPr>
                <a:spLocks/>
              </p:cNvSpPr>
              <p:nvPr userDrawn="1"/>
            </p:nvSpPr>
            <p:spPr bwMode="auto">
              <a:xfrm>
                <a:off x="123" y="148"/>
                <a:ext cx="2386" cy="1081"/>
              </a:xfrm>
              <a:custGeom>
                <a:avLst/>
                <a:gdLst>
                  <a:gd name="T0" fmla="*/ 313 w 1684"/>
                  <a:gd name="T1" fmla="*/ 0 h 880"/>
                  <a:gd name="T2" fmla="*/ 126 w 1684"/>
                  <a:gd name="T3" fmla="*/ 79 h 880"/>
                  <a:gd name="T4" fmla="*/ 0 w 1684"/>
                  <a:gd name="T5" fmla="*/ 314 h 880"/>
                  <a:gd name="T6" fmla="*/ 135 w 1684"/>
                  <a:gd name="T7" fmla="*/ 541 h 880"/>
                  <a:gd name="T8" fmla="*/ 2373 w 1684"/>
                  <a:gd name="T9" fmla="*/ 1308 h 880"/>
                  <a:gd name="T10" fmla="*/ 2855 w 1684"/>
                  <a:gd name="T11" fmla="*/ 1260 h 880"/>
                  <a:gd name="T12" fmla="*/ 3245 w 1684"/>
                  <a:gd name="T13" fmla="*/ 1328 h 880"/>
                  <a:gd name="T14" fmla="*/ 3381 w 1684"/>
                  <a:gd name="T15" fmla="*/ 1220 h 880"/>
                  <a:gd name="T16" fmla="*/ 3015 w 1684"/>
                  <a:gd name="T17" fmla="*/ 1002 h 880"/>
                  <a:gd name="T18" fmla="*/ 2866 w 1684"/>
                  <a:gd name="T19" fmla="*/ 773 h 880"/>
                  <a:gd name="T20" fmla="*/ 2749 w 1684"/>
                  <a:gd name="T21" fmla="*/ 795 h 880"/>
                  <a:gd name="T22" fmla="*/ 2889 w 1684"/>
                  <a:gd name="T23" fmla="*/ 1002 h 880"/>
                  <a:gd name="T24" fmla="*/ 3168 w 1684"/>
                  <a:gd name="T25" fmla="*/ 1222 h 880"/>
                  <a:gd name="T26" fmla="*/ 2837 w 1684"/>
                  <a:gd name="T27" fmla="*/ 1188 h 880"/>
                  <a:gd name="T28" fmla="*/ 2447 w 1684"/>
                  <a:gd name="T29" fmla="*/ 1228 h 880"/>
                  <a:gd name="T30" fmla="*/ 2519 w 1684"/>
                  <a:gd name="T31" fmla="*/ 980 h 880"/>
                  <a:gd name="T32" fmla="*/ 2686 w 1684"/>
                  <a:gd name="T33" fmla="*/ 812 h 880"/>
                  <a:gd name="T34" fmla="*/ 2491 w 1684"/>
                  <a:gd name="T35" fmla="*/ 833 h 880"/>
                  <a:gd name="T36" fmla="*/ 2339 w 1684"/>
                  <a:gd name="T37" fmla="*/ 993 h 880"/>
                  <a:gd name="T38" fmla="*/ 2287 w 1684"/>
                  <a:gd name="T39" fmla="*/ 1194 h 880"/>
                  <a:gd name="T40" fmla="*/ 215 w 1684"/>
                  <a:gd name="T41" fmla="*/ 468 h 880"/>
                  <a:gd name="T42" fmla="*/ 160 w 1684"/>
                  <a:gd name="T43" fmla="*/ 324 h 880"/>
                  <a:gd name="T44" fmla="*/ 207 w 1684"/>
                  <a:gd name="T45" fmla="*/ 144 h 880"/>
                  <a:gd name="T46" fmla="*/ 435 w 1684"/>
                  <a:gd name="T47" fmla="*/ 0 h 880"/>
                  <a:gd name="T48" fmla="*/ 313 w 1684"/>
                  <a:gd name="T49" fmla="*/ 0 h 880"/>
                  <a:gd name="T50" fmla="*/ 31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2" name="Freeform 15"/>
              <p:cNvSpPr>
                <a:spLocks/>
              </p:cNvSpPr>
              <p:nvPr userDrawn="1"/>
            </p:nvSpPr>
            <p:spPr bwMode="auto">
              <a:xfrm>
                <a:off x="324" y="158"/>
                <a:ext cx="1686" cy="614"/>
              </a:xfrm>
              <a:custGeom>
                <a:avLst/>
                <a:gdLst>
                  <a:gd name="T0" fmla="*/ 201 w 1190"/>
                  <a:gd name="T1" fmla="*/ 0 h 500"/>
                  <a:gd name="T2" fmla="*/ 2389 w 1190"/>
                  <a:gd name="T3" fmla="*/ 739 h 500"/>
                  <a:gd name="T4" fmla="*/ 2159 w 1190"/>
                  <a:gd name="T5" fmla="*/ 754 h 500"/>
                  <a:gd name="T6" fmla="*/ 0 w 1190"/>
                  <a:gd name="T7" fmla="*/ 41 h 500"/>
                  <a:gd name="T8" fmla="*/ 201 w 1190"/>
                  <a:gd name="T9" fmla="*/ 0 h 500"/>
                  <a:gd name="T10" fmla="*/ 20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3" name="Freeform 16"/>
              <p:cNvSpPr>
                <a:spLocks/>
              </p:cNvSpPr>
              <p:nvPr userDrawn="1"/>
            </p:nvSpPr>
            <p:spPr bwMode="auto">
              <a:xfrm>
                <a:off x="409" y="251"/>
                <a:ext cx="227" cy="410"/>
              </a:xfrm>
              <a:custGeom>
                <a:avLst/>
                <a:gdLst>
                  <a:gd name="T0" fmla="*/ 234 w 160"/>
                  <a:gd name="T1" fmla="*/ 0 h 335"/>
                  <a:gd name="T2" fmla="*/ 38 w 160"/>
                  <a:gd name="T3" fmla="*/ 159 h 335"/>
                  <a:gd name="T4" fmla="*/ 0 w 160"/>
                  <a:gd name="T5" fmla="*/ 344 h 335"/>
                  <a:gd name="T6" fmla="*/ 67 w 160"/>
                  <a:gd name="T7" fmla="*/ 470 h 335"/>
                  <a:gd name="T8" fmla="*/ 189 w 160"/>
                  <a:gd name="T9" fmla="*/ 502 h 335"/>
                  <a:gd name="T10" fmla="*/ 153 w 160"/>
                  <a:gd name="T11" fmla="*/ 230 h 335"/>
                  <a:gd name="T12" fmla="*/ 322 w 160"/>
                  <a:gd name="T13" fmla="*/ 26 h 335"/>
                  <a:gd name="T14" fmla="*/ 234 w 160"/>
                  <a:gd name="T15" fmla="*/ 0 h 335"/>
                  <a:gd name="T16" fmla="*/ 23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4" name="Freeform 17"/>
              <p:cNvSpPr>
                <a:spLocks/>
              </p:cNvSpPr>
              <p:nvPr userDrawn="1"/>
            </p:nvSpPr>
            <p:spPr bwMode="auto">
              <a:xfrm>
                <a:off x="846" y="536"/>
                <a:ext cx="691" cy="364"/>
              </a:xfrm>
              <a:custGeom>
                <a:avLst/>
                <a:gdLst>
                  <a:gd name="T0" fmla="*/ 28 w 489"/>
                  <a:gd name="T1" fmla="*/ 52 h 296"/>
                  <a:gd name="T2" fmla="*/ 319 w 489"/>
                  <a:gd name="T3" fmla="*/ 100 h 296"/>
                  <a:gd name="T4" fmla="*/ 647 w 489"/>
                  <a:gd name="T5" fmla="*/ 207 h 296"/>
                  <a:gd name="T6" fmla="*/ 879 w 489"/>
                  <a:gd name="T7" fmla="*/ 368 h 296"/>
                  <a:gd name="T8" fmla="*/ 651 w 489"/>
                  <a:gd name="T9" fmla="*/ 348 h 296"/>
                  <a:gd name="T10" fmla="*/ 277 w 489"/>
                  <a:gd name="T11" fmla="*/ 221 h 296"/>
                  <a:gd name="T12" fmla="*/ 100 w 489"/>
                  <a:gd name="T13" fmla="*/ 121 h 296"/>
                  <a:gd name="T14" fmla="*/ 213 w 489"/>
                  <a:gd name="T15" fmla="*/ 246 h 296"/>
                  <a:gd name="T16" fmla="*/ 543 w 489"/>
                  <a:gd name="T17" fmla="*/ 408 h 296"/>
                  <a:gd name="T18" fmla="*/ 930 w 489"/>
                  <a:gd name="T19" fmla="*/ 448 h 296"/>
                  <a:gd name="T20" fmla="*/ 976 w 489"/>
                  <a:gd name="T21" fmla="*/ 338 h 296"/>
                  <a:gd name="T22" fmla="*/ 787 w 489"/>
                  <a:gd name="T23" fmla="*/ 182 h 296"/>
                  <a:gd name="T24" fmla="*/ 339 w 489"/>
                  <a:gd name="T25" fmla="*/ 26 h 296"/>
                  <a:gd name="T26" fmla="*/ 0 w 489"/>
                  <a:gd name="T27" fmla="*/ 0 h 296"/>
                  <a:gd name="T28" fmla="*/ 28 w 489"/>
                  <a:gd name="T29" fmla="*/ 52 h 296"/>
                  <a:gd name="T30" fmla="*/ 28 w 489"/>
                  <a:gd name="T31" fmla="*/ 5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498 w 794"/>
                <a:gd name="T1" fmla="*/ 198 h 414"/>
                <a:gd name="T2" fmla="*/ 445 w 794"/>
                <a:gd name="T3" fmla="*/ 159 h 414"/>
                <a:gd name="T4" fmla="*/ 349 w 794"/>
                <a:gd name="T5" fmla="*/ 105 h 414"/>
                <a:gd name="T6" fmla="*/ 44 w 794"/>
                <a:gd name="T7" fmla="*/ 0 h 414"/>
                <a:gd name="T8" fmla="*/ 14 w 794"/>
                <a:gd name="T9" fmla="*/ 10 h 414"/>
                <a:gd name="T10" fmla="*/ 0 w 794"/>
                <a:gd name="T11" fmla="*/ 42 h 414"/>
                <a:gd name="T12" fmla="*/ 17 w 794"/>
                <a:gd name="T13" fmla="*/ 78 h 414"/>
                <a:gd name="T14" fmla="*/ 358 w 794"/>
                <a:gd name="T15" fmla="*/ 205 h 414"/>
                <a:gd name="T16" fmla="*/ 433 w 794"/>
                <a:gd name="T17" fmla="*/ 197 h 414"/>
                <a:gd name="T18" fmla="*/ 493 w 794"/>
                <a:gd name="T19" fmla="*/ 207 h 414"/>
                <a:gd name="T20" fmla="*/ 498 w 794"/>
                <a:gd name="T21" fmla="*/ 198 h 414"/>
                <a:gd name="T22" fmla="*/ 498 w 794"/>
                <a:gd name="T23" fmla="*/ 19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7" name="Freeform 20"/>
            <p:cNvSpPr>
              <a:spLocks/>
            </p:cNvSpPr>
            <p:nvPr userDrawn="1"/>
          </p:nvSpPr>
          <p:spPr bwMode="auto">
            <a:xfrm rot="7320404">
              <a:off x="4893" y="2923"/>
              <a:ext cx="627" cy="290"/>
            </a:xfrm>
            <a:custGeom>
              <a:avLst/>
              <a:gdLst>
                <a:gd name="T0" fmla="*/ 21 w 1586"/>
                <a:gd name="T1" fmla="*/ 0 h 821"/>
                <a:gd name="T2" fmla="*/ 208 w 1586"/>
                <a:gd name="T3" fmla="*/ 65 h 821"/>
                <a:gd name="T4" fmla="*/ 223 w 1586"/>
                <a:gd name="T5" fmla="*/ 79 h 821"/>
                <a:gd name="T6" fmla="*/ 248 w 1586"/>
                <a:gd name="T7" fmla="*/ 99 h 821"/>
                <a:gd name="T8" fmla="*/ 245 w 1586"/>
                <a:gd name="T9" fmla="*/ 102 h 821"/>
                <a:gd name="T10" fmla="*/ 211 w 1586"/>
                <a:gd name="T11" fmla="*/ 98 h 821"/>
                <a:gd name="T12" fmla="*/ 179 w 1586"/>
                <a:gd name="T13" fmla="*/ 101 h 821"/>
                <a:gd name="T14" fmla="*/ 7 w 1586"/>
                <a:gd name="T15" fmla="*/ 37 h 821"/>
                <a:gd name="T16" fmla="*/ 0 w 1586"/>
                <a:gd name="T17" fmla="*/ 19 h 821"/>
                <a:gd name="T18" fmla="*/ 7 w 1586"/>
                <a:gd name="T19" fmla="*/ 4 h 821"/>
                <a:gd name="T20" fmla="*/ 21 w 1586"/>
                <a:gd name="T21" fmla="*/ 0 h 821"/>
                <a:gd name="T22" fmla="*/ 2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8" name="Freeform 21"/>
            <p:cNvSpPr>
              <a:spLocks/>
            </p:cNvSpPr>
            <p:nvPr userDrawn="1"/>
          </p:nvSpPr>
          <p:spPr bwMode="auto">
            <a:xfrm rot="7320404">
              <a:off x="5000" y="2912"/>
              <a:ext cx="416" cy="265"/>
            </a:xfrm>
            <a:custGeom>
              <a:avLst/>
              <a:gdLst>
                <a:gd name="T0" fmla="*/ 0 w 1049"/>
                <a:gd name="T1" fmla="*/ 41 h 747"/>
                <a:gd name="T2" fmla="*/ 145 w 1049"/>
                <a:gd name="T3" fmla="*/ 94 h 747"/>
                <a:gd name="T4" fmla="*/ 148 w 1049"/>
                <a:gd name="T5" fmla="*/ 67 h 747"/>
                <a:gd name="T6" fmla="*/ 165 w 1049"/>
                <a:gd name="T7" fmla="*/ 53 h 747"/>
                <a:gd name="T8" fmla="*/ 12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17 w 150"/>
                  <a:gd name="T1" fmla="*/ 0 h 173"/>
                  <a:gd name="T2" fmla="*/ 6 w 150"/>
                  <a:gd name="T3" fmla="*/ 8 h 173"/>
                  <a:gd name="T4" fmla="*/ 0 w 150"/>
                  <a:gd name="T5" fmla="*/ 22 h 173"/>
                  <a:gd name="T6" fmla="*/ 12 w 150"/>
                  <a:gd name="T7" fmla="*/ 20 h 173"/>
                  <a:gd name="T8" fmla="*/ 16 w 150"/>
                  <a:gd name="T9" fmla="*/ 11 h 173"/>
                  <a:gd name="T10" fmla="*/ 23 w 150"/>
                  <a:gd name="T11" fmla="*/ 4 h 173"/>
                  <a:gd name="T12" fmla="*/ 17 w 150"/>
                  <a:gd name="T13" fmla="*/ 0 h 173"/>
                  <a:gd name="T14" fmla="*/ 1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21" name="Freeform 24"/>
              <p:cNvSpPr>
                <a:spLocks/>
              </p:cNvSpPr>
              <p:nvPr userDrawn="1"/>
            </p:nvSpPr>
            <p:spPr bwMode="auto">
              <a:xfrm rot="7320404">
                <a:off x="4887" y="2930"/>
                <a:ext cx="667" cy="311"/>
              </a:xfrm>
              <a:custGeom>
                <a:avLst/>
                <a:gdLst>
                  <a:gd name="T0" fmla="*/ 25 w 1684"/>
                  <a:gd name="T1" fmla="*/ 0 h 880"/>
                  <a:gd name="T2" fmla="*/ 10 w 1684"/>
                  <a:gd name="T3" fmla="*/ 6 h 880"/>
                  <a:gd name="T4" fmla="*/ 0 w 1684"/>
                  <a:gd name="T5" fmla="*/ 26 h 880"/>
                  <a:gd name="T6" fmla="*/ 11 w 1684"/>
                  <a:gd name="T7" fmla="*/ 45 h 880"/>
                  <a:gd name="T8" fmla="*/ 185 w 1684"/>
                  <a:gd name="T9" fmla="*/ 108 h 880"/>
                  <a:gd name="T10" fmla="*/ 223 w 1684"/>
                  <a:gd name="T11" fmla="*/ 104 h 880"/>
                  <a:gd name="T12" fmla="*/ 253 w 1684"/>
                  <a:gd name="T13" fmla="*/ 110 h 880"/>
                  <a:gd name="T14" fmla="*/ 264 w 1684"/>
                  <a:gd name="T15" fmla="*/ 101 h 880"/>
                  <a:gd name="T16" fmla="*/ 236 w 1684"/>
                  <a:gd name="T17" fmla="*/ 83 h 880"/>
                  <a:gd name="T18" fmla="*/ 224 w 1684"/>
                  <a:gd name="T19" fmla="*/ 64 h 880"/>
                  <a:gd name="T20" fmla="*/ 215 w 1684"/>
                  <a:gd name="T21" fmla="*/ 66 h 880"/>
                  <a:gd name="T22" fmla="*/ 226 w 1684"/>
                  <a:gd name="T23" fmla="*/ 83 h 880"/>
                  <a:gd name="T24" fmla="*/ 248 w 1684"/>
                  <a:gd name="T25" fmla="*/ 101 h 880"/>
                  <a:gd name="T26" fmla="*/ 222 w 1684"/>
                  <a:gd name="T27" fmla="*/ 98 h 880"/>
                  <a:gd name="T28" fmla="*/ 191 w 1684"/>
                  <a:gd name="T29" fmla="*/ 102 h 880"/>
                  <a:gd name="T30" fmla="*/ 197 w 1684"/>
                  <a:gd name="T31" fmla="*/ 81 h 880"/>
                  <a:gd name="T32" fmla="*/ 210 w 1684"/>
                  <a:gd name="T33" fmla="*/ 67 h 880"/>
                  <a:gd name="T34" fmla="*/ 195 w 1684"/>
                  <a:gd name="T35" fmla="*/ 69 h 880"/>
                  <a:gd name="T36" fmla="*/ 183 w 1684"/>
                  <a:gd name="T37" fmla="*/ 82 h 880"/>
                  <a:gd name="T38" fmla="*/ 179 w 1684"/>
                  <a:gd name="T39" fmla="*/ 99 h 880"/>
                  <a:gd name="T40" fmla="*/ 17 w 1684"/>
                  <a:gd name="T41" fmla="*/ 39 h 880"/>
                  <a:gd name="T42" fmla="*/ 13 w 1684"/>
                  <a:gd name="T43" fmla="*/ 27 h 880"/>
                  <a:gd name="T44" fmla="*/ 16 w 1684"/>
                  <a:gd name="T45" fmla="*/ 12 h 880"/>
                  <a:gd name="T46" fmla="*/ 34 w 1684"/>
                  <a:gd name="T47" fmla="*/ 0 h 880"/>
                  <a:gd name="T48" fmla="*/ 25 w 1684"/>
                  <a:gd name="T49" fmla="*/ 0 h 880"/>
                  <a:gd name="T50" fmla="*/ 2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22" name="Freeform 25"/>
              <p:cNvSpPr>
                <a:spLocks/>
              </p:cNvSpPr>
              <p:nvPr userDrawn="1"/>
            </p:nvSpPr>
            <p:spPr bwMode="auto">
              <a:xfrm rot="7320404">
                <a:off x="5062" y="2997"/>
                <a:ext cx="472" cy="176"/>
              </a:xfrm>
              <a:custGeom>
                <a:avLst/>
                <a:gdLst>
                  <a:gd name="T0" fmla="*/ 16 w 1190"/>
                  <a:gd name="T1" fmla="*/ 0 h 500"/>
                  <a:gd name="T2" fmla="*/ 187 w 1190"/>
                  <a:gd name="T3" fmla="*/ 61 h 500"/>
                  <a:gd name="T4" fmla="*/ 169 w 1190"/>
                  <a:gd name="T5" fmla="*/ 62 h 500"/>
                  <a:gd name="T6" fmla="*/ 0 w 1190"/>
                  <a:gd name="T7" fmla="*/ 4 h 500"/>
                  <a:gd name="T8" fmla="*/ 16 w 1190"/>
                  <a:gd name="T9" fmla="*/ 0 h 500"/>
                  <a:gd name="T10" fmla="*/ 1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23" name="Freeform 26"/>
              <p:cNvSpPr>
                <a:spLocks/>
              </p:cNvSpPr>
              <p:nvPr userDrawn="1"/>
            </p:nvSpPr>
            <p:spPr bwMode="auto">
              <a:xfrm rot="7320404">
                <a:off x="5363" y="2874"/>
                <a:ext cx="63" cy="118"/>
              </a:xfrm>
              <a:custGeom>
                <a:avLst/>
                <a:gdLst>
                  <a:gd name="T0" fmla="*/ 18 w 160"/>
                  <a:gd name="T1" fmla="*/ 0 h 335"/>
                  <a:gd name="T2" fmla="*/ 3 w 160"/>
                  <a:gd name="T3" fmla="*/ 13 h 335"/>
                  <a:gd name="T4" fmla="*/ 0 w 160"/>
                  <a:gd name="T5" fmla="*/ 29 h 335"/>
                  <a:gd name="T6" fmla="*/ 5 w 160"/>
                  <a:gd name="T7" fmla="*/ 39 h 335"/>
                  <a:gd name="T8" fmla="*/ 15 w 160"/>
                  <a:gd name="T9" fmla="*/ 42 h 335"/>
                  <a:gd name="T10" fmla="*/ 12 w 160"/>
                  <a:gd name="T11" fmla="*/ 19 h 335"/>
                  <a:gd name="T12" fmla="*/ 25 w 160"/>
                  <a:gd name="T13" fmla="*/ 2 h 335"/>
                  <a:gd name="T14" fmla="*/ 18 w 160"/>
                  <a:gd name="T15" fmla="*/ 0 h 335"/>
                  <a:gd name="T16" fmla="*/ 1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24" name="Freeform 27"/>
              <p:cNvSpPr>
                <a:spLocks/>
              </p:cNvSpPr>
              <p:nvPr userDrawn="1"/>
            </p:nvSpPr>
            <p:spPr bwMode="auto">
              <a:xfrm rot="7320404">
                <a:off x="5136" y="3000"/>
                <a:ext cx="193" cy="104"/>
              </a:xfrm>
              <a:custGeom>
                <a:avLst/>
                <a:gdLst>
                  <a:gd name="T0" fmla="*/ 2 w 489"/>
                  <a:gd name="T1" fmla="*/ 4 h 296"/>
                  <a:gd name="T2" fmla="*/ 25 w 489"/>
                  <a:gd name="T3" fmla="*/ 8 h 296"/>
                  <a:gd name="T4" fmla="*/ 51 w 489"/>
                  <a:gd name="T5" fmla="*/ 17 h 296"/>
                  <a:gd name="T6" fmla="*/ 69 w 489"/>
                  <a:gd name="T7" fmla="*/ 30 h 296"/>
                  <a:gd name="T8" fmla="*/ 51 w 489"/>
                  <a:gd name="T9" fmla="*/ 28 h 296"/>
                  <a:gd name="T10" fmla="*/ 22 w 489"/>
                  <a:gd name="T11" fmla="*/ 18 h 296"/>
                  <a:gd name="T12" fmla="*/ 8 w 489"/>
                  <a:gd name="T13" fmla="*/ 10 h 296"/>
                  <a:gd name="T14" fmla="*/ 17 w 489"/>
                  <a:gd name="T15" fmla="*/ 20 h 296"/>
                  <a:gd name="T16" fmla="*/ 42 w 489"/>
                  <a:gd name="T17" fmla="*/ 33 h 296"/>
                  <a:gd name="T18" fmla="*/ 73 w 489"/>
                  <a:gd name="T19" fmla="*/ 37 h 296"/>
                  <a:gd name="T20" fmla="*/ 76 w 489"/>
                  <a:gd name="T21" fmla="*/ 28 h 296"/>
                  <a:gd name="T22" fmla="*/ 62 w 489"/>
                  <a:gd name="T23" fmla="*/ 15 h 296"/>
                  <a:gd name="T24" fmla="*/ 26 w 489"/>
                  <a:gd name="T25" fmla="*/ 2 h 296"/>
                  <a:gd name="T26" fmla="*/ 0 w 489"/>
                  <a:gd name="T27" fmla="*/ 0 h 296"/>
                  <a:gd name="T28" fmla="*/ 2 w 489"/>
                  <a:gd name="T29" fmla="*/ 4 h 296"/>
                  <a:gd name="T30" fmla="*/ 2 w 489"/>
                  <a:gd name="T31" fmla="*/ 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056447500 w 4288"/>
              <a:gd name="T3" fmla="*/ 645160443 h 459"/>
              <a:gd name="T4" fmla="*/ 2147483647 w 4288"/>
              <a:gd name="T5" fmla="*/ 362902749 h 459"/>
              <a:gd name="T6" fmla="*/ 2147483647 w 4288"/>
              <a:gd name="T7" fmla="*/ 947579400 h 459"/>
              <a:gd name="T8" fmla="*/ 2147483647 w 4288"/>
              <a:gd name="T9" fmla="*/ 383064013 h 459"/>
              <a:gd name="T10" fmla="*/ 2147483647 w 4288"/>
              <a:gd name="T11" fmla="*/ 1149192039 h 459"/>
              <a:gd name="T12" fmla="*/ 2147483647 w 4288"/>
              <a:gd name="T13" fmla="*/ 342741485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26" name="Freeform 29"/>
          <p:cNvSpPr>
            <a:spLocks/>
          </p:cNvSpPr>
          <p:nvPr/>
        </p:nvSpPr>
        <p:spPr bwMode="auto">
          <a:xfrm>
            <a:off x="4076700" y="1930400"/>
            <a:ext cx="889000" cy="381000"/>
          </a:xfrm>
          <a:custGeom>
            <a:avLst/>
            <a:gdLst>
              <a:gd name="T0" fmla="*/ 0 w 560"/>
              <a:gd name="T1" fmla="*/ 80645000 h 240"/>
              <a:gd name="T2" fmla="*/ 705643750 w 560"/>
              <a:gd name="T3" fmla="*/ 362902500 h 240"/>
              <a:gd name="T4" fmla="*/ 1129030000 w 560"/>
              <a:gd name="T5" fmla="*/ 40322500 h 240"/>
              <a:gd name="T6" fmla="*/ 1411287500 w 560"/>
              <a:gd name="T7" fmla="*/ 6048375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024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1024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8323AB58-04FB-4DA0-9197-B6309A67B65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863501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BADB163-7C18-4EAF-825A-621C69D6983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110748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A84CDC8-3D42-4C2F-B159-07D5FE42EA6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787332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DA1D17-92A3-4D23-BD6A-1CF4F257999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951385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2E2FC22-3668-462E-AAF6-CD4A3EB86B3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257533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97D205F-6AD3-48EB-AD1F-1470D69C9F4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880951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45E9B5B-0E48-4DFF-A8AF-E4AC41F8F8A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437464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83D2762-0C3D-46BE-93A4-051F56D2232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811417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9021064-5588-4C81-9373-8B18AA99C55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3942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DA4798-9863-43E4-8552-13DADB1D00C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2401380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B507A52-C0B4-4972-AB84-E32DEC55817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0700614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FDF0FA-0C15-470C-8D15-927131D4D2E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464778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6376 w 794"/>
                <a:gd name="T1" fmla="*/ 2383 h 414"/>
                <a:gd name="T2" fmla="*/ 5702 w 794"/>
                <a:gd name="T3" fmla="*/ 1919 h 414"/>
                <a:gd name="T4" fmla="*/ 4466 w 794"/>
                <a:gd name="T5" fmla="*/ 1268 h 414"/>
                <a:gd name="T6" fmla="*/ 570 w 794"/>
                <a:gd name="T7" fmla="*/ 0 h 414"/>
                <a:gd name="T8" fmla="*/ 184 w 794"/>
                <a:gd name="T9" fmla="*/ 120 h 414"/>
                <a:gd name="T10" fmla="*/ 0 w 794"/>
                <a:gd name="T11" fmla="*/ 501 h 414"/>
                <a:gd name="T12" fmla="*/ 224 w 794"/>
                <a:gd name="T13" fmla="*/ 936 h 414"/>
                <a:gd name="T14" fmla="*/ 4577 w 794"/>
                <a:gd name="T15" fmla="*/ 2469 h 414"/>
                <a:gd name="T16" fmla="*/ 5531 w 794"/>
                <a:gd name="T17" fmla="*/ 2371 h 414"/>
                <a:gd name="T18" fmla="*/ 6302 w 794"/>
                <a:gd name="T19" fmla="*/ 2498 h 414"/>
                <a:gd name="T20" fmla="*/ 6376 w 794"/>
                <a:gd name="T21" fmla="*/ 2383 h 414"/>
                <a:gd name="T22" fmla="*/ 6376 w 794"/>
                <a:gd name="T23" fmla="*/ 2383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7" name="Freeform 10"/>
            <p:cNvSpPr>
              <a:spLocks/>
            </p:cNvSpPr>
            <p:nvPr userDrawn="1"/>
          </p:nvSpPr>
          <p:spPr bwMode="auto">
            <a:xfrm>
              <a:off x="166" y="261"/>
              <a:ext cx="2244" cy="1007"/>
            </a:xfrm>
            <a:custGeom>
              <a:avLst/>
              <a:gdLst>
                <a:gd name="T0" fmla="*/ 274 w 1586"/>
                <a:gd name="T1" fmla="*/ 0 h 821"/>
                <a:gd name="T2" fmla="*/ 2664 w 1586"/>
                <a:gd name="T3" fmla="*/ 781 h 821"/>
                <a:gd name="T4" fmla="*/ 2858 w 1586"/>
                <a:gd name="T5" fmla="*/ 960 h 821"/>
                <a:gd name="T6" fmla="*/ 3175 w 1586"/>
                <a:gd name="T7" fmla="*/ 1191 h 821"/>
                <a:gd name="T8" fmla="*/ 3133 w 1586"/>
                <a:gd name="T9" fmla="*/ 1235 h 821"/>
                <a:gd name="T10" fmla="*/ 2702 w 1586"/>
                <a:gd name="T11" fmla="*/ 1184 h 821"/>
                <a:gd name="T12" fmla="*/ 2292 w 1586"/>
                <a:gd name="T13" fmla="*/ 1220 h 821"/>
                <a:gd name="T14" fmla="*/ 83 w 1586"/>
                <a:gd name="T15" fmla="*/ 449 h 821"/>
                <a:gd name="T16" fmla="*/ 0 w 1586"/>
                <a:gd name="T17" fmla="*/ 226 h 821"/>
                <a:gd name="T18" fmla="*/ 92 w 1586"/>
                <a:gd name="T19" fmla="*/ 48 h 821"/>
                <a:gd name="T20" fmla="*/ 274 w 1586"/>
                <a:gd name="T21" fmla="*/ 0 h 821"/>
                <a:gd name="T22" fmla="*/ 27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8" name="Freeform 11"/>
            <p:cNvSpPr>
              <a:spLocks/>
            </p:cNvSpPr>
            <p:nvPr userDrawn="1"/>
          </p:nvSpPr>
          <p:spPr bwMode="auto">
            <a:xfrm>
              <a:off x="474" y="344"/>
              <a:ext cx="1488" cy="919"/>
            </a:xfrm>
            <a:custGeom>
              <a:avLst/>
              <a:gdLst>
                <a:gd name="T0" fmla="*/ 0 w 1049"/>
                <a:gd name="T1" fmla="*/ 492 h 747"/>
                <a:gd name="T2" fmla="*/ 1855 w 1049"/>
                <a:gd name="T3" fmla="*/ 1131 h 747"/>
                <a:gd name="T4" fmla="*/ 1889 w 1049"/>
                <a:gd name="T5" fmla="*/ 808 h 747"/>
                <a:gd name="T6" fmla="*/ 2111 w 1049"/>
                <a:gd name="T7" fmla="*/ 639 h 747"/>
                <a:gd name="T8" fmla="*/ 157 w 1049"/>
                <a:gd name="T9" fmla="*/ 0 h 747"/>
                <a:gd name="T10" fmla="*/ 0 w 1049"/>
                <a:gd name="T11" fmla="*/ 192 h 747"/>
                <a:gd name="T12" fmla="*/ 0 w 1049"/>
                <a:gd name="T13" fmla="*/ 492 h 747"/>
                <a:gd name="T14" fmla="*/ 0 w 1049"/>
                <a:gd name="T15" fmla="*/ 49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219 w 150"/>
                  <a:gd name="T1" fmla="*/ 0 h 173"/>
                  <a:gd name="T2" fmla="*/ 81 w 150"/>
                  <a:gd name="T3" fmla="*/ 101 h 173"/>
                  <a:gd name="T4" fmla="*/ 0 w 150"/>
                  <a:gd name="T5" fmla="*/ 265 h 173"/>
                  <a:gd name="T6" fmla="*/ 160 w 150"/>
                  <a:gd name="T7" fmla="*/ 245 h 173"/>
                  <a:gd name="T8" fmla="*/ 206 w 150"/>
                  <a:gd name="T9" fmla="*/ 129 h 173"/>
                  <a:gd name="T10" fmla="*/ 300 w 150"/>
                  <a:gd name="T11" fmla="*/ 41 h 173"/>
                  <a:gd name="T12" fmla="*/ 219 w 150"/>
                  <a:gd name="T13" fmla="*/ 0 h 173"/>
                  <a:gd name="T14" fmla="*/ 2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1" name="Freeform 14"/>
              <p:cNvSpPr>
                <a:spLocks/>
              </p:cNvSpPr>
              <p:nvPr userDrawn="1"/>
            </p:nvSpPr>
            <p:spPr bwMode="auto">
              <a:xfrm>
                <a:off x="123" y="148"/>
                <a:ext cx="2386" cy="1081"/>
              </a:xfrm>
              <a:custGeom>
                <a:avLst/>
                <a:gdLst>
                  <a:gd name="T0" fmla="*/ 313 w 1684"/>
                  <a:gd name="T1" fmla="*/ 0 h 880"/>
                  <a:gd name="T2" fmla="*/ 126 w 1684"/>
                  <a:gd name="T3" fmla="*/ 79 h 880"/>
                  <a:gd name="T4" fmla="*/ 0 w 1684"/>
                  <a:gd name="T5" fmla="*/ 314 h 880"/>
                  <a:gd name="T6" fmla="*/ 135 w 1684"/>
                  <a:gd name="T7" fmla="*/ 541 h 880"/>
                  <a:gd name="T8" fmla="*/ 2373 w 1684"/>
                  <a:gd name="T9" fmla="*/ 1308 h 880"/>
                  <a:gd name="T10" fmla="*/ 2855 w 1684"/>
                  <a:gd name="T11" fmla="*/ 1260 h 880"/>
                  <a:gd name="T12" fmla="*/ 3245 w 1684"/>
                  <a:gd name="T13" fmla="*/ 1328 h 880"/>
                  <a:gd name="T14" fmla="*/ 3381 w 1684"/>
                  <a:gd name="T15" fmla="*/ 1220 h 880"/>
                  <a:gd name="T16" fmla="*/ 3015 w 1684"/>
                  <a:gd name="T17" fmla="*/ 1002 h 880"/>
                  <a:gd name="T18" fmla="*/ 2866 w 1684"/>
                  <a:gd name="T19" fmla="*/ 773 h 880"/>
                  <a:gd name="T20" fmla="*/ 2749 w 1684"/>
                  <a:gd name="T21" fmla="*/ 795 h 880"/>
                  <a:gd name="T22" fmla="*/ 2889 w 1684"/>
                  <a:gd name="T23" fmla="*/ 1002 h 880"/>
                  <a:gd name="T24" fmla="*/ 3168 w 1684"/>
                  <a:gd name="T25" fmla="*/ 1222 h 880"/>
                  <a:gd name="T26" fmla="*/ 2837 w 1684"/>
                  <a:gd name="T27" fmla="*/ 1188 h 880"/>
                  <a:gd name="T28" fmla="*/ 2447 w 1684"/>
                  <a:gd name="T29" fmla="*/ 1228 h 880"/>
                  <a:gd name="T30" fmla="*/ 2519 w 1684"/>
                  <a:gd name="T31" fmla="*/ 980 h 880"/>
                  <a:gd name="T32" fmla="*/ 2686 w 1684"/>
                  <a:gd name="T33" fmla="*/ 812 h 880"/>
                  <a:gd name="T34" fmla="*/ 2491 w 1684"/>
                  <a:gd name="T35" fmla="*/ 833 h 880"/>
                  <a:gd name="T36" fmla="*/ 2339 w 1684"/>
                  <a:gd name="T37" fmla="*/ 993 h 880"/>
                  <a:gd name="T38" fmla="*/ 2287 w 1684"/>
                  <a:gd name="T39" fmla="*/ 1194 h 880"/>
                  <a:gd name="T40" fmla="*/ 215 w 1684"/>
                  <a:gd name="T41" fmla="*/ 468 h 880"/>
                  <a:gd name="T42" fmla="*/ 160 w 1684"/>
                  <a:gd name="T43" fmla="*/ 324 h 880"/>
                  <a:gd name="T44" fmla="*/ 207 w 1684"/>
                  <a:gd name="T45" fmla="*/ 144 h 880"/>
                  <a:gd name="T46" fmla="*/ 435 w 1684"/>
                  <a:gd name="T47" fmla="*/ 0 h 880"/>
                  <a:gd name="T48" fmla="*/ 313 w 1684"/>
                  <a:gd name="T49" fmla="*/ 0 h 880"/>
                  <a:gd name="T50" fmla="*/ 31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2" name="Freeform 15"/>
              <p:cNvSpPr>
                <a:spLocks/>
              </p:cNvSpPr>
              <p:nvPr userDrawn="1"/>
            </p:nvSpPr>
            <p:spPr bwMode="auto">
              <a:xfrm>
                <a:off x="324" y="158"/>
                <a:ext cx="1686" cy="614"/>
              </a:xfrm>
              <a:custGeom>
                <a:avLst/>
                <a:gdLst>
                  <a:gd name="T0" fmla="*/ 201 w 1190"/>
                  <a:gd name="T1" fmla="*/ 0 h 500"/>
                  <a:gd name="T2" fmla="*/ 2389 w 1190"/>
                  <a:gd name="T3" fmla="*/ 739 h 500"/>
                  <a:gd name="T4" fmla="*/ 2159 w 1190"/>
                  <a:gd name="T5" fmla="*/ 754 h 500"/>
                  <a:gd name="T6" fmla="*/ 0 w 1190"/>
                  <a:gd name="T7" fmla="*/ 41 h 500"/>
                  <a:gd name="T8" fmla="*/ 201 w 1190"/>
                  <a:gd name="T9" fmla="*/ 0 h 500"/>
                  <a:gd name="T10" fmla="*/ 20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3" name="Freeform 16"/>
              <p:cNvSpPr>
                <a:spLocks/>
              </p:cNvSpPr>
              <p:nvPr userDrawn="1"/>
            </p:nvSpPr>
            <p:spPr bwMode="auto">
              <a:xfrm>
                <a:off x="409" y="251"/>
                <a:ext cx="227" cy="410"/>
              </a:xfrm>
              <a:custGeom>
                <a:avLst/>
                <a:gdLst>
                  <a:gd name="T0" fmla="*/ 234 w 160"/>
                  <a:gd name="T1" fmla="*/ 0 h 335"/>
                  <a:gd name="T2" fmla="*/ 38 w 160"/>
                  <a:gd name="T3" fmla="*/ 159 h 335"/>
                  <a:gd name="T4" fmla="*/ 0 w 160"/>
                  <a:gd name="T5" fmla="*/ 344 h 335"/>
                  <a:gd name="T6" fmla="*/ 67 w 160"/>
                  <a:gd name="T7" fmla="*/ 470 h 335"/>
                  <a:gd name="T8" fmla="*/ 189 w 160"/>
                  <a:gd name="T9" fmla="*/ 502 h 335"/>
                  <a:gd name="T10" fmla="*/ 153 w 160"/>
                  <a:gd name="T11" fmla="*/ 230 h 335"/>
                  <a:gd name="T12" fmla="*/ 322 w 160"/>
                  <a:gd name="T13" fmla="*/ 26 h 335"/>
                  <a:gd name="T14" fmla="*/ 234 w 160"/>
                  <a:gd name="T15" fmla="*/ 0 h 335"/>
                  <a:gd name="T16" fmla="*/ 23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4" name="Freeform 17"/>
              <p:cNvSpPr>
                <a:spLocks/>
              </p:cNvSpPr>
              <p:nvPr userDrawn="1"/>
            </p:nvSpPr>
            <p:spPr bwMode="auto">
              <a:xfrm>
                <a:off x="846" y="536"/>
                <a:ext cx="691" cy="364"/>
              </a:xfrm>
              <a:custGeom>
                <a:avLst/>
                <a:gdLst>
                  <a:gd name="T0" fmla="*/ 28 w 489"/>
                  <a:gd name="T1" fmla="*/ 52 h 296"/>
                  <a:gd name="T2" fmla="*/ 319 w 489"/>
                  <a:gd name="T3" fmla="*/ 100 h 296"/>
                  <a:gd name="T4" fmla="*/ 647 w 489"/>
                  <a:gd name="T5" fmla="*/ 207 h 296"/>
                  <a:gd name="T6" fmla="*/ 879 w 489"/>
                  <a:gd name="T7" fmla="*/ 368 h 296"/>
                  <a:gd name="T8" fmla="*/ 651 w 489"/>
                  <a:gd name="T9" fmla="*/ 348 h 296"/>
                  <a:gd name="T10" fmla="*/ 277 w 489"/>
                  <a:gd name="T11" fmla="*/ 221 h 296"/>
                  <a:gd name="T12" fmla="*/ 100 w 489"/>
                  <a:gd name="T13" fmla="*/ 121 h 296"/>
                  <a:gd name="T14" fmla="*/ 213 w 489"/>
                  <a:gd name="T15" fmla="*/ 246 h 296"/>
                  <a:gd name="T16" fmla="*/ 543 w 489"/>
                  <a:gd name="T17" fmla="*/ 408 h 296"/>
                  <a:gd name="T18" fmla="*/ 930 w 489"/>
                  <a:gd name="T19" fmla="*/ 448 h 296"/>
                  <a:gd name="T20" fmla="*/ 976 w 489"/>
                  <a:gd name="T21" fmla="*/ 338 h 296"/>
                  <a:gd name="T22" fmla="*/ 787 w 489"/>
                  <a:gd name="T23" fmla="*/ 182 h 296"/>
                  <a:gd name="T24" fmla="*/ 339 w 489"/>
                  <a:gd name="T25" fmla="*/ 26 h 296"/>
                  <a:gd name="T26" fmla="*/ 0 w 489"/>
                  <a:gd name="T27" fmla="*/ 0 h 296"/>
                  <a:gd name="T28" fmla="*/ 28 w 489"/>
                  <a:gd name="T29" fmla="*/ 52 h 296"/>
                  <a:gd name="T30" fmla="*/ 28 w 489"/>
                  <a:gd name="T31" fmla="*/ 5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498 w 794"/>
                <a:gd name="T1" fmla="*/ 198 h 414"/>
                <a:gd name="T2" fmla="*/ 445 w 794"/>
                <a:gd name="T3" fmla="*/ 159 h 414"/>
                <a:gd name="T4" fmla="*/ 349 w 794"/>
                <a:gd name="T5" fmla="*/ 105 h 414"/>
                <a:gd name="T6" fmla="*/ 44 w 794"/>
                <a:gd name="T7" fmla="*/ 0 h 414"/>
                <a:gd name="T8" fmla="*/ 14 w 794"/>
                <a:gd name="T9" fmla="*/ 10 h 414"/>
                <a:gd name="T10" fmla="*/ 0 w 794"/>
                <a:gd name="T11" fmla="*/ 42 h 414"/>
                <a:gd name="T12" fmla="*/ 17 w 794"/>
                <a:gd name="T13" fmla="*/ 78 h 414"/>
                <a:gd name="T14" fmla="*/ 358 w 794"/>
                <a:gd name="T15" fmla="*/ 205 h 414"/>
                <a:gd name="T16" fmla="*/ 433 w 794"/>
                <a:gd name="T17" fmla="*/ 197 h 414"/>
                <a:gd name="T18" fmla="*/ 493 w 794"/>
                <a:gd name="T19" fmla="*/ 207 h 414"/>
                <a:gd name="T20" fmla="*/ 498 w 794"/>
                <a:gd name="T21" fmla="*/ 198 h 414"/>
                <a:gd name="T22" fmla="*/ 498 w 794"/>
                <a:gd name="T23" fmla="*/ 19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7" name="Freeform 20"/>
            <p:cNvSpPr>
              <a:spLocks/>
            </p:cNvSpPr>
            <p:nvPr userDrawn="1"/>
          </p:nvSpPr>
          <p:spPr bwMode="auto">
            <a:xfrm rot="7320404">
              <a:off x="4893" y="2923"/>
              <a:ext cx="627" cy="290"/>
            </a:xfrm>
            <a:custGeom>
              <a:avLst/>
              <a:gdLst>
                <a:gd name="T0" fmla="*/ 21 w 1586"/>
                <a:gd name="T1" fmla="*/ 0 h 821"/>
                <a:gd name="T2" fmla="*/ 208 w 1586"/>
                <a:gd name="T3" fmla="*/ 65 h 821"/>
                <a:gd name="T4" fmla="*/ 223 w 1586"/>
                <a:gd name="T5" fmla="*/ 79 h 821"/>
                <a:gd name="T6" fmla="*/ 248 w 1586"/>
                <a:gd name="T7" fmla="*/ 99 h 821"/>
                <a:gd name="T8" fmla="*/ 245 w 1586"/>
                <a:gd name="T9" fmla="*/ 102 h 821"/>
                <a:gd name="T10" fmla="*/ 211 w 1586"/>
                <a:gd name="T11" fmla="*/ 98 h 821"/>
                <a:gd name="T12" fmla="*/ 179 w 1586"/>
                <a:gd name="T13" fmla="*/ 101 h 821"/>
                <a:gd name="T14" fmla="*/ 7 w 1586"/>
                <a:gd name="T15" fmla="*/ 37 h 821"/>
                <a:gd name="T16" fmla="*/ 0 w 1586"/>
                <a:gd name="T17" fmla="*/ 19 h 821"/>
                <a:gd name="T18" fmla="*/ 7 w 1586"/>
                <a:gd name="T19" fmla="*/ 4 h 821"/>
                <a:gd name="T20" fmla="*/ 21 w 1586"/>
                <a:gd name="T21" fmla="*/ 0 h 821"/>
                <a:gd name="T22" fmla="*/ 2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8" name="Freeform 21"/>
            <p:cNvSpPr>
              <a:spLocks/>
            </p:cNvSpPr>
            <p:nvPr userDrawn="1"/>
          </p:nvSpPr>
          <p:spPr bwMode="auto">
            <a:xfrm rot="7320404">
              <a:off x="5000" y="2912"/>
              <a:ext cx="416" cy="265"/>
            </a:xfrm>
            <a:custGeom>
              <a:avLst/>
              <a:gdLst>
                <a:gd name="T0" fmla="*/ 0 w 1049"/>
                <a:gd name="T1" fmla="*/ 41 h 747"/>
                <a:gd name="T2" fmla="*/ 145 w 1049"/>
                <a:gd name="T3" fmla="*/ 94 h 747"/>
                <a:gd name="T4" fmla="*/ 148 w 1049"/>
                <a:gd name="T5" fmla="*/ 67 h 747"/>
                <a:gd name="T6" fmla="*/ 165 w 1049"/>
                <a:gd name="T7" fmla="*/ 53 h 747"/>
                <a:gd name="T8" fmla="*/ 12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17 w 150"/>
                  <a:gd name="T1" fmla="*/ 0 h 173"/>
                  <a:gd name="T2" fmla="*/ 6 w 150"/>
                  <a:gd name="T3" fmla="*/ 8 h 173"/>
                  <a:gd name="T4" fmla="*/ 0 w 150"/>
                  <a:gd name="T5" fmla="*/ 22 h 173"/>
                  <a:gd name="T6" fmla="*/ 12 w 150"/>
                  <a:gd name="T7" fmla="*/ 20 h 173"/>
                  <a:gd name="T8" fmla="*/ 16 w 150"/>
                  <a:gd name="T9" fmla="*/ 11 h 173"/>
                  <a:gd name="T10" fmla="*/ 23 w 150"/>
                  <a:gd name="T11" fmla="*/ 4 h 173"/>
                  <a:gd name="T12" fmla="*/ 17 w 150"/>
                  <a:gd name="T13" fmla="*/ 0 h 173"/>
                  <a:gd name="T14" fmla="*/ 1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21" name="Freeform 24"/>
              <p:cNvSpPr>
                <a:spLocks/>
              </p:cNvSpPr>
              <p:nvPr userDrawn="1"/>
            </p:nvSpPr>
            <p:spPr bwMode="auto">
              <a:xfrm rot="7320404">
                <a:off x="4887" y="2930"/>
                <a:ext cx="667" cy="311"/>
              </a:xfrm>
              <a:custGeom>
                <a:avLst/>
                <a:gdLst>
                  <a:gd name="T0" fmla="*/ 25 w 1684"/>
                  <a:gd name="T1" fmla="*/ 0 h 880"/>
                  <a:gd name="T2" fmla="*/ 10 w 1684"/>
                  <a:gd name="T3" fmla="*/ 6 h 880"/>
                  <a:gd name="T4" fmla="*/ 0 w 1684"/>
                  <a:gd name="T5" fmla="*/ 26 h 880"/>
                  <a:gd name="T6" fmla="*/ 11 w 1684"/>
                  <a:gd name="T7" fmla="*/ 45 h 880"/>
                  <a:gd name="T8" fmla="*/ 185 w 1684"/>
                  <a:gd name="T9" fmla="*/ 108 h 880"/>
                  <a:gd name="T10" fmla="*/ 223 w 1684"/>
                  <a:gd name="T11" fmla="*/ 104 h 880"/>
                  <a:gd name="T12" fmla="*/ 253 w 1684"/>
                  <a:gd name="T13" fmla="*/ 110 h 880"/>
                  <a:gd name="T14" fmla="*/ 264 w 1684"/>
                  <a:gd name="T15" fmla="*/ 101 h 880"/>
                  <a:gd name="T16" fmla="*/ 236 w 1684"/>
                  <a:gd name="T17" fmla="*/ 83 h 880"/>
                  <a:gd name="T18" fmla="*/ 224 w 1684"/>
                  <a:gd name="T19" fmla="*/ 64 h 880"/>
                  <a:gd name="T20" fmla="*/ 215 w 1684"/>
                  <a:gd name="T21" fmla="*/ 66 h 880"/>
                  <a:gd name="T22" fmla="*/ 226 w 1684"/>
                  <a:gd name="T23" fmla="*/ 83 h 880"/>
                  <a:gd name="T24" fmla="*/ 248 w 1684"/>
                  <a:gd name="T25" fmla="*/ 101 h 880"/>
                  <a:gd name="T26" fmla="*/ 222 w 1684"/>
                  <a:gd name="T27" fmla="*/ 98 h 880"/>
                  <a:gd name="T28" fmla="*/ 191 w 1684"/>
                  <a:gd name="T29" fmla="*/ 102 h 880"/>
                  <a:gd name="T30" fmla="*/ 197 w 1684"/>
                  <a:gd name="T31" fmla="*/ 81 h 880"/>
                  <a:gd name="T32" fmla="*/ 210 w 1684"/>
                  <a:gd name="T33" fmla="*/ 67 h 880"/>
                  <a:gd name="T34" fmla="*/ 195 w 1684"/>
                  <a:gd name="T35" fmla="*/ 69 h 880"/>
                  <a:gd name="T36" fmla="*/ 183 w 1684"/>
                  <a:gd name="T37" fmla="*/ 82 h 880"/>
                  <a:gd name="T38" fmla="*/ 179 w 1684"/>
                  <a:gd name="T39" fmla="*/ 99 h 880"/>
                  <a:gd name="T40" fmla="*/ 17 w 1684"/>
                  <a:gd name="T41" fmla="*/ 39 h 880"/>
                  <a:gd name="T42" fmla="*/ 13 w 1684"/>
                  <a:gd name="T43" fmla="*/ 27 h 880"/>
                  <a:gd name="T44" fmla="*/ 16 w 1684"/>
                  <a:gd name="T45" fmla="*/ 12 h 880"/>
                  <a:gd name="T46" fmla="*/ 34 w 1684"/>
                  <a:gd name="T47" fmla="*/ 0 h 880"/>
                  <a:gd name="T48" fmla="*/ 25 w 1684"/>
                  <a:gd name="T49" fmla="*/ 0 h 880"/>
                  <a:gd name="T50" fmla="*/ 2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22" name="Freeform 25"/>
              <p:cNvSpPr>
                <a:spLocks/>
              </p:cNvSpPr>
              <p:nvPr userDrawn="1"/>
            </p:nvSpPr>
            <p:spPr bwMode="auto">
              <a:xfrm rot="7320404">
                <a:off x="5062" y="2997"/>
                <a:ext cx="472" cy="176"/>
              </a:xfrm>
              <a:custGeom>
                <a:avLst/>
                <a:gdLst>
                  <a:gd name="T0" fmla="*/ 16 w 1190"/>
                  <a:gd name="T1" fmla="*/ 0 h 500"/>
                  <a:gd name="T2" fmla="*/ 187 w 1190"/>
                  <a:gd name="T3" fmla="*/ 61 h 500"/>
                  <a:gd name="T4" fmla="*/ 169 w 1190"/>
                  <a:gd name="T5" fmla="*/ 62 h 500"/>
                  <a:gd name="T6" fmla="*/ 0 w 1190"/>
                  <a:gd name="T7" fmla="*/ 4 h 500"/>
                  <a:gd name="T8" fmla="*/ 16 w 1190"/>
                  <a:gd name="T9" fmla="*/ 0 h 500"/>
                  <a:gd name="T10" fmla="*/ 1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23" name="Freeform 26"/>
              <p:cNvSpPr>
                <a:spLocks/>
              </p:cNvSpPr>
              <p:nvPr userDrawn="1"/>
            </p:nvSpPr>
            <p:spPr bwMode="auto">
              <a:xfrm rot="7320404">
                <a:off x="5363" y="2874"/>
                <a:ext cx="63" cy="118"/>
              </a:xfrm>
              <a:custGeom>
                <a:avLst/>
                <a:gdLst>
                  <a:gd name="T0" fmla="*/ 18 w 160"/>
                  <a:gd name="T1" fmla="*/ 0 h 335"/>
                  <a:gd name="T2" fmla="*/ 3 w 160"/>
                  <a:gd name="T3" fmla="*/ 13 h 335"/>
                  <a:gd name="T4" fmla="*/ 0 w 160"/>
                  <a:gd name="T5" fmla="*/ 29 h 335"/>
                  <a:gd name="T6" fmla="*/ 5 w 160"/>
                  <a:gd name="T7" fmla="*/ 39 h 335"/>
                  <a:gd name="T8" fmla="*/ 15 w 160"/>
                  <a:gd name="T9" fmla="*/ 42 h 335"/>
                  <a:gd name="T10" fmla="*/ 12 w 160"/>
                  <a:gd name="T11" fmla="*/ 19 h 335"/>
                  <a:gd name="T12" fmla="*/ 25 w 160"/>
                  <a:gd name="T13" fmla="*/ 2 h 335"/>
                  <a:gd name="T14" fmla="*/ 18 w 160"/>
                  <a:gd name="T15" fmla="*/ 0 h 335"/>
                  <a:gd name="T16" fmla="*/ 1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24" name="Freeform 27"/>
              <p:cNvSpPr>
                <a:spLocks/>
              </p:cNvSpPr>
              <p:nvPr userDrawn="1"/>
            </p:nvSpPr>
            <p:spPr bwMode="auto">
              <a:xfrm rot="7320404">
                <a:off x="5136" y="3000"/>
                <a:ext cx="193" cy="104"/>
              </a:xfrm>
              <a:custGeom>
                <a:avLst/>
                <a:gdLst>
                  <a:gd name="T0" fmla="*/ 2 w 489"/>
                  <a:gd name="T1" fmla="*/ 4 h 296"/>
                  <a:gd name="T2" fmla="*/ 25 w 489"/>
                  <a:gd name="T3" fmla="*/ 8 h 296"/>
                  <a:gd name="T4" fmla="*/ 51 w 489"/>
                  <a:gd name="T5" fmla="*/ 17 h 296"/>
                  <a:gd name="T6" fmla="*/ 69 w 489"/>
                  <a:gd name="T7" fmla="*/ 30 h 296"/>
                  <a:gd name="T8" fmla="*/ 51 w 489"/>
                  <a:gd name="T9" fmla="*/ 28 h 296"/>
                  <a:gd name="T10" fmla="*/ 22 w 489"/>
                  <a:gd name="T11" fmla="*/ 18 h 296"/>
                  <a:gd name="T12" fmla="*/ 8 w 489"/>
                  <a:gd name="T13" fmla="*/ 10 h 296"/>
                  <a:gd name="T14" fmla="*/ 17 w 489"/>
                  <a:gd name="T15" fmla="*/ 20 h 296"/>
                  <a:gd name="T16" fmla="*/ 42 w 489"/>
                  <a:gd name="T17" fmla="*/ 33 h 296"/>
                  <a:gd name="T18" fmla="*/ 73 w 489"/>
                  <a:gd name="T19" fmla="*/ 37 h 296"/>
                  <a:gd name="T20" fmla="*/ 76 w 489"/>
                  <a:gd name="T21" fmla="*/ 28 h 296"/>
                  <a:gd name="T22" fmla="*/ 62 w 489"/>
                  <a:gd name="T23" fmla="*/ 15 h 296"/>
                  <a:gd name="T24" fmla="*/ 26 w 489"/>
                  <a:gd name="T25" fmla="*/ 2 h 296"/>
                  <a:gd name="T26" fmla="*/ 0 w 489"/>
                  <a:gd name="T27" fmla="*/ 0 h 296"/>
                  <a:gd name="T28" fmla="*/ 2 w 489"/>
                  <a:gd name="T29" fmla="*/ 4 h 296"/>
                  <a:gd name="T30" fmla="*/ 2 w 489"/>
                  <a:gd name="T31" fmla="*/ 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056447500 w 4288"/>
              <a:gd name="T3" fmla="*/ 645160443 h 459"/>
              <a:gd name="T4" fmla="*/ 2147483647 w 4288"/>
              <a:gd name="T5" fmla="*/ 362902749 h 459"/>
              <a:gd name="T6" fmla="*/ 2147483647 w 4288"/>
              <a:gd name="T7" fmla="*/ 947579400 h 459"/>
              <a:gd name="T8" fmla="*/ 2147483647 w 4288"/>
              <a:gd name="T9" fmla="*/ 383064013 h 459"/>
              <a:gd name="T10" fmla="*/ 2147483647 w 4288"/>
              <a:gd name="T11" fmla="*/ 1149192039 h 459"/>
              <a:gd name="T12" fmla="*/ 2147483647 w 4288"/>
              <a:gd name="T13" fmla="*/ 342741485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26" name="Freeform 29"/>
          <p:cNvSpPr>
            <a:spLocks/>
          </p:cNvSpPr>
          <p:nvPr/>
        </p:nvSpPr>
        <p:spPr bwMode="auto">
          <a:xfrm>
            <a:off x="4076700" y="1930400"/>
            <a:ext cx="889000" cy="381000"/>
          </a:xfrm>
          <a:custGeom>
            <a:avLst/>
            <a:gdLst>
              <a:gd name="T0" fmla="*/ 0 w 560"/>
              <a:gd name="T1" fmla="*/ 80645000 h 240"/>
              <a:gd name="T2" fmla="*/ 705643750 w 560"/>
              <a:gd name="T3" fmla="*/ 362902500 h 240"/>
              <a:gd name="T4" fmla="*/ 1129030000 w 560"/>
              <a:gd name="T5" fmla="*/ 40322500 h 240"/>
              <a:gd name="T6" fmla="*/ 1411287500 w 560"/>
              <a:gd name="T7" fmla="*/ 6048375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024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1024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8323AB58-04FB-4DA0-9197-B6309A67B65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527083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BADB163-7C18-4EAF-825A-621C69D6983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974061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A84CDC8-3D42-4C2F-B159-07D5FE42EA6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000992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DA1D17-92A3-4D23-BD6A-1CF4F257999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453829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2E2FC22-3668-462E-AAF6-CD4A3EB86B3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833095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97D205F-6AD3-48EB-AD1F-1470D69C9F4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761086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45E9B5B-0E48-4DFF-A8AF-E4AC41F8F8A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013286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83D2762-0C3D-46BE-93A4-051F56D2232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3570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73BE59-196F-4849-9E00-0BC0E692D19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3491351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9021064-5588-4C81-9373-8B18AA99C55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38404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B507A52-C0B4-4972-AB84-E32DEC55817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421444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FDF0FA-0C15-470C-8D15-927131D4D2E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7788456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602"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2560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CAC62AAD-56B4-4789-8B3B-379D7AD6266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273676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53E1354-C3F7-4E14-A883-256D089833E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346236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BCAF8C4-BF23-4C13-8F0C-DBD67E5184A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062346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B1520B5-D4E3-4BF6-8FA4-AC044D90388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732437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EB6AE245-ACBF-423E-A5EC-EA479CBA496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273588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5D279023-4545-4750-B528-39AF97C5C10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532578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C1C5FD3-C118-4209-BE2D-D7B556DB5C2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34300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B3097E-ECBF-43A3-8402-7880F1B71C0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6457331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B57EA49F-C606-4E11-AAE6-0F38E498766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913323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0C9750A-C864-4D81-A187-6D509DD9458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391482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238B3CA-3D41-4554-8948-B782BB818F6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3543627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D60F880-1921-45FA-8897-1B1C3ECDD05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106025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quarter" idx="1"/>
          </p:nvPr>
        </p:nvSpPr>
        <p:spPr>
          <a:xfrm>
            <a:off x="5667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667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43998D86-330B-40C9-B5F0-456BCB9A117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525661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398718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416815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073510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831360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9150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54DDC6-59E1-4368-8A8A-07BCD28DFC71}"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2440188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872692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132392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66289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141868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445095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87795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83082C3-550E-48D0-8BD9-DC666C6DE71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75375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08A80A-9ABB-4017-A646-346C6AF3D7D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712245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3449054-9DA6-4569-A19A-0D2CA5DCE2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641817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7BC938-C0A6-4B25-BCFE-195493477F0F}"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7999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859C07-F7C5-490D-9596-3EA6FE0CE23B}"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1808016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DC797F-5C52-4BC4-8152-19A12F78F99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914123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7787F9-D8C9-4F88-9AB8-BB6F6873FA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045726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D129F2-E6D6-446A-9AB8-5A892A9B3AB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98075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DA4798-9863-43E4-8552-13DADB1D00C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4171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73BE59-196F-4849-9E00-0BC0E692D19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732018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B3097E-ECBF-43A3-8402-7880F1B71C0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634921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54DDC6-59E1-4368-8A8A-07BCD28DFC71}"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7522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83082C3-550E-48D0-8BD9-DC666C6DE71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608715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08A80A-9ABB-4017-A646-346C6AF3D7D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793789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3449054-9DA6-4569-A19A-0D2CA5DCE2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0959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859C07-F7C5-490D-9596-3EA6FE0CE23B}"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443501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7BC938-C0A6-4B25-BCFE-195493477F0F}"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194968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DC797F-5C52-4BC4-8152-19A12F78F99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941594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7787F9-D8C9-4F88-9AB8-BB6F6873FA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438705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D129F2-E6D6-446A-9AB8-5A892A9B3AB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712016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DA4798-9863-43E4-8552-13DADB1D00C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605444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73BE59-196F-4849-9E00-0BC0E692D19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699684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B3097E-ECBF-43A3-8402-7880F1B71C0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112590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54DDC6-59E1-4368-8A8A-07BCD28DFC71}"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671386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83082C3-550E-48D0-8BD9-DC666C6DE71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889236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08A80A-9ABB-4017-A646-346C6AF3D7D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47128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859C07-F7C5-490D-9596-3EA6FE0CE23B}"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3717179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3449054-9DA6-4569-A19A-0D2CA5DCE2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000494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7BC938-C0A6-4B25-BCFE-195493477F0F}"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574038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DC797F-5C52-4BC4-8152-19A12F78F99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112178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7787F9-D8C9-4F88-9AB8-BB6F6873FA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691521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D129F2-E6D6-446A-9AB8-5A892A9B3AB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393865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DA4798-9863-43E4-8552-13DADB1D00C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368878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73BE59-196F-4849-9E00-0BC0E692D19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613815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B3097E-ECBF-43A3-8402-7880F1B71C0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053432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54DDC6-59E1-4368-8A8A-07BCD28DFC71}"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2769193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83082C3-550E-48D0-8BD9-DC666C6DE71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92756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859C07-F7C5-490D-9596-3EA6FE0CE23B}" type="datetimeFigureOut">
              <a:rPr lang="en-US" smtClean="0"/>
              <a:pPr/>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817635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08A80A-9ABB-4017-A646-346C6AF3D7D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085097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3449054-9DA6-4569-A19A-0D2CA5DCE2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794867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7BC938-C0A6-4B25-BCFE-195493477F0F}"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358485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DC797F-5C52-4BC4-8152-19A12F78F99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801381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7787F9-D8C9-4F88-9AB8-BB6F6873FA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405735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D129F2-E6D6-446A-9AB8-5A892A9B3AB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2425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DA4798-9863-43E4-8552-13DADB1D00C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8346973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73BE59-196F-4849-9E00-0BC0E692D19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264518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B3097E-ECBF-43A3-8402-7880F1B71C0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867831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54DDC6-59E1-4368-8A8A-07BCD28DFC71}"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99527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859C07-F7C5-490D-9596-3EA6FE0CE23B}" type="datetimeFigureOut">
              <a:rPr lang="en-US" smtClean="0"/>
              <a:pPr/>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21760397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83082C3-550E-48D0-8BD9-DC666C6DE71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449466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08A80A-9ABB-4017-A646-346C6AF3D7D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739595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3449054-9DA6-4569-A19A-0D2CA5DCE2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546626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7BC938-C0A6-4B25-BCFE-195493477F0F}"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583500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DC797F-5C52-4BC4-8152-19A12F78F99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847161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7787F9-D8C9-4F88-9AB8-BB6F6873FA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038930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D129F2-E6D6-446A-9AB8-5A892A9B3AB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8005742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DA4798-9863-43E4-8552-13DADB1D00C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5416287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73BE59-196F-4849-9E00-0BC0E692D19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4657908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B3097E-ECBF-43A3-8402-7880F1B71C0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53279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59C07-F7C5-490D-9596-3EA6FE0CE23B}" type="datetimeFigureOut">
              <a:rPr lang="en-US" smtClean="0"/>
              <a:pPr/>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2969306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54DDC6-59E1-4368-8A8A-07BCD28DFC71}"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027503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83082C3-550E-48D0-8BD9-DC666C6DE71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115822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08A80A-9ABB-4017-A646-346C6AF3D7D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7637692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3449054-9DA6-4569-A19A-0D2CA5DCE2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1415424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7BC938-C0A6-4B25-BCFE-195493477F0F}"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8583712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DC797F-5C52-4BC4-8152-19A12F78F99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027318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7787F9-D8C9-4F88-9AB8-BB6F6873FA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723364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D129F2-E6D6-446A-9AB8-5A892A9B3AB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9436606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DA4798-9863-43E4-8552-13DADB1D00C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7284061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73BE59-196F-4849-9E00-0BC0E692D19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92272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859C07-F7C5-490D-9596-3EA6FE0CE23B}"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2451592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B3097E-ECBF-43A3-8402-7880F1B71C0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798323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54DDC6-59E1-4368-8A8A-07BCD28DFC71}"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7924266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83082C3-550E-48D0-8BD9-DC666C6DE71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6358273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08A80A-9ABB-4017-A646-346C6AF3D7D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2919587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3449054-9DA6-4569-A19A-0D2CA5DCE2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4224015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7BC938-C0A6-4B25-BCFE-195493477F0F}"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7492449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DC797F-5C52-4BC4-8152-19A12F78F99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9891761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7787F9-D8C9-4F88-9AB8-BB6F6873FA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1673995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D129F2-E6D6-446A-9AB8-5A892A9B3AB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1988834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DA4798-9863-43E4-8552-13DADB1D00C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75317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859C07-F7C5-490D-9596-3EA6FE0CE23B}"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411052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73BE59-196F-4849-9E00-0BC0E692D19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3522680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B3097E-ECBF-43A3-8402-7880F1B71C0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07053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54DDC6-59E1-4368-8A8A-07BCD28DFC71}"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2397886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83082C3-550E-48D0-8BD9-DC666C6DE71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0281104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08A80A-9ABB-4017-A646-346C6AF3D7D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0802457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3449054-9DA6-4569-A19A-0D2CA5DCE2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4813213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7BC938-C0A6-4B25-BCFE-195493477F0F}"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1533664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DC797F-5C52-4BC4-8152-19A12F78F99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0777557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7787F9-D8C9-4F88-9AB8-BB6F6873FAE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7471981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D129F2-E6D6-446A-9AB8-5A892A9B3AB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30814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59C07-F7C5-490D-9596-3EA6FE0CE23B}" type="datetimeFigureOut">
              <a:rPr lang="en-US" smtClean="0"/>
              <a:pPr/>
              <a:t>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7BFFB-D0EB-4C62-999D-239BFEC3D39E}" type="slidenum">
              <a:rPr lang="en-US" smtClean="0"/>
              <a:pPr/>
              <a:t>‹#›</a:t>
            </a:fld>
            <a:endParaRPr lang="en-US"/>
          </a:p>
        </p:txBody>
      </p:sp>
    </p:spTree>
    <p:extLst>
      <p:ext uri="{BB962C8B-B14F-4D97-AF65-F5344CB8AC3E}">
        <p14:creationId xmlns="" xmlns:p14="http://schemas.microsoft.com/office/powerpoint/2010/main" val="3245254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4A60555-8733-4E22-98A1-8FFA48C54441}"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177760875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465160249 w 2903"/>
              <a:gd name="T1" fmla="*/ 138463012 h 3686"/>
              <a:gd name="T2" fmla="*/ 411001033 w 2903"/>
              <a:gd name="T3" fmla="*/ 25582090 h 3686"/>
              <a:gd name="T4" fmla="*/ 359085058 w 2903"/>
              <a:gd name="T5" fmla="*/ 0 h 3686"/>
              <a:gd name="T6" fmla="*/ 17625693 w 2903"/>
              <a:gd name="T7" fmla="*/ 898890480 h 3686"/>
              <a:gd name="T8" fmla="*/ 17625693 w 2903"/>
              <a:gd name="T9" fmla="*/ 1032237527 h 3686"/>
              <a:gd name="T10" fmla="*/ 0 w 2903"/>
              <a:gd name="T11" fmla="*/ 1161107043 h 3686"/>
              <a:gd name="T12" fmla="*/ 11536839 w 2903"/>
              <a:gd name="T13" fmla="*/ 1178694836 h 3686"/>
              <a:gd name="T14" fmla="*/ 70663288 w 2903"/>
              <a:gd name="T15" fmla="*/ 1072849144 h 3686"/>
              <a:gd name="T16" fmla="*/ 118573533 w 2903"/>
              <a:gd name="T17" fmla="*/ 1032237527 h 3686"/>
              <a:gd name="T18" fmla="*/ 465160249 w 2903"/>
              <a:gd name="T19" fmla="*/ 138463012 h 3686"/>
              <a:gd name="T20" fmla="*/ 465160249 w 2903"/>
              <a:gd name="T21" fmla="*/ 138463012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922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922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7B403F37-15F5-40FC-9B45-B4CF9D56012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2" name="Freeform 8"/>
          <p:cNvSpPr>
            <a:spLocks/>
          </p:cNvSpPr>
          <p:nvPr/>
        </p:nvSpPr>
        <p:spPr bwMode="auto">
          <a:xfrm rot="-3172564">
            <a:off x="7865269" y="24607"/>
            <a:ext cx="1165225" cy="2097087"/>
          </a:xfrm>
          <a:custGeom>
            <a:avLst/>
            <a:gdLst>
              <a:gd name="T0" fmla="*/ 367400126 w 2911"/>
              <a:gd name="T1" fmla="*/ 0 h 3703"/>
              <a:gd name="T2" fmla="*/ 20829548 w 2911"/>
              <a:gd name="T3" fmla="*/ 909239838 h 3703"/>
              <a:gd name="T4" fmla="*/ 20989661 w 2911"/>
              <a:gd name="T5" fmla="*/ 1026623476 h 3703"/>
              <a:gd name="T6" fmla="*/ 0 w 2911"/>
              <a:gd name="T7" fmla="*/ 1165174497 h 3703"/>
              <a:gd name="T8" fmla="*/ 8011272 w 2911"/>
              <a:gd name="T9" fmla="*/ 1187624598 h 3703"/>
              <a:gd name="T10" fmla="*/ 67615873 w 2911"/>
              <a:gd name="T11" fmla="*/ 1075051858 h 3703"/>
              <a:gd name="T12" fmla="*/ 122252957 w 2911"/>
              <a:gd name="T13" fmla="*/ 1032717091 h 3703"/>
              <a:gd name="T14" fmla="*/ 466420234 w 2911"/>
              <a:gd name="T15" fmla="*/ 137267738 h 3703"/>
              <a:gd name="T16" fmla="*/ 414827305 w 2911"/>
              <a:gd name="T17" fmla="*/ 30789179 h 3703"/>
              <a:gd name="T18" fmla="*/ 367400126 w 2911"/>
              <a:gd name="T19" fmla="*/ 0 h 3703"/>
              <a:gd name="T20" fmla="*/ 36740012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33" name="Freeform 9"/>
          <p:cNvSpPr>
            <a:spLocks/>
          </p:cNvSpPr>
          <p:nvPr/>
        </p:nvSpPr>
        <p:spPr bwMode="auto">
          <a:xfrm rot="-3172564">
            <a:off x="7831138" y="192088"/>
            <a:ext cx="1025525" cy="1571625"/>
          </a:xfrm>
          <a:custGeom>
            <a:avLst/>
            <a:gdLst>
              <a:gd name="T0" fmla="*/ 0 w 2561"/>
              <a:gd name="T1" fmla="*/ 795925910 h 2777"/>
              <a:gd name="T2" fmla="*/ 69271991 w 2561"/>
              <a:gd name="T3" fmla="*/ 817705678 h 2777"/>
              <a:gd name="T4" fmla="*/ 118018666 w 2561"/>
              <a:gd name="T5" fmla="*/ 889450897 h 2777"/>
              <a:gd name="T6" fmla="*/ 410660494 w 2561"/>
              <a:gd name="T7" fmla="*/ 127796260 h 2777"/>
              <a:gd name="T8" fmla="*/ 339624568 w 2561"/>
              <a:gd name="T9" fmla="*/ 26263738 h 2777"/>
              <a:gd name="T10" fmla="*/ 304347469 w 2561"/>
              <a:gd name="T11" fmla="*/ 0 h 2777"/>
              <a:gd name="T12" fmla="*/ 0 w 2561"/>
              <a:gd name="T13" fmla="*/ 795925910 h 2777"/>
              <a:gd name="T14" fmla="*/ 0 w 2561"/>
              <a:gd name="T15" fmla="*/ 79592591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397 w 2177"/>
                <a:gd name="T1" fmla="*/ 315 h 1298"/>
                <a:gd name="T2" fmla="*/ 355 w 2177"/>
                <a:gd name="T3" fmla="*/ 277 h 1298"/>
                <a:gd name="T4" fmla="*/ 333 w 2177"/>
                <a:gd name="T5" fmla="*/ 120 h 1298"/>
                <a:gd name="T6" fmla="*/ 535 w 2177"/>
                <a:gd name="T7" fmla="*/ 83 h 1298"/>
                <a:gd name="T8" fmla="*/ 545 w 2177"/>
                <a:gd name="T9" fmla="*/ 51 h 1298"/>
                <a:gd name="T10" fmla="*/ 525 w 2177"/>
                <a:gd name="T11" fmla="*/ 25 h 1298"/>
                <a:gd name="T12" fmla="*/ 319 w 2177"/>
                <a:gd name="T13" fmla="*/ 53 h 1298"/>
                <a:gd name="T14" fmla="*/ 305 w 2177"/>
                <a:gd name="T15" fmla="*/ 8 h 1298"/>
                <a:gd name="T16" fmla="*/ 272 w 2177"/>
                <a:gd name="T17" fmla="*/ 0 h 1298"/>
                <a:gd name="T18" fmla="*/ 240 w 2177"/>
                <a:gd name="T19" fmla="*/ 7 h 1298"/>
                <a:gd name="T20" fmla="*/ 222 w 2177"/>
                <a:gd name="T21" fmla="*/ 27 h 1298"/>
                <a:gd name="T22" fmla="*/ 235 w 2177"/>
                <a:gd name="T23" fmla="*/ 72 h 1298"/>
                <a:gd name="T24" fmla="*/ 165 w 2177"/>
                <a:gd name="T25" fmla="*/ 111 h 1298"/>
                <a:gd name="T26" fmla="*/ 246 w 2177"/>
                <a:gd name="T27" fmla="*/ 119 h 1298"/>
                <a:gd name="T28" fmla="*/ 278 w 2177"/>
                <a:gd name="T29" fmla="*/ 223 h 1298"/>
                <a:gd name="T30" fmla="*/ 36 w 2177"/>
                <a:gd name="T31" fmla="*/ 118 h 1298"/>
                <a:gd name="T32" fmla="*/ 12 w 2177"/>
                <a:gd name="T33" fmla="*/ 128 h 1298"/>
                <a:gd name="T34" fmla="*/ 0 w 2177"/>
                <a:gd name="T35" fmla="*/ 159 h 1298"/>
                <a:gd name="T36" fmla="*/ 14 w 2177"/>
                <a:gd name="T37" fmla="*/ 195 h 1298"/>
                <a:gd name="T38" fmla="*/ 285 w 2177"/>
                <a:gd name="T39" fmla="*/ 322 h 1298"/>
                <a:gd name="T40" fmla="*/ 345 w 2177"/>
                <a:gd name="T41" fmla="*/ 314 h 1298"/>
                <a:gd name="T42" fmla="*/ 393 w 2177"/>
                <a:gd name="T43" fmla="*/ 325 h 1298"/>
                <a:gd name="T44" fmla="*/ 397 w 2177"/>
                <a:gd name="T45" fmla="*/ 315 h 1298"/>
                <a:gd name="T46" fmla="*/ 397 w 2177"/>
                <a:gd name="T47" fmla="*/ 315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2" name="Freeform 12"/>
            <p:cNvSpPr>
              <a:spLocks/>
            </p:cNvSpPr>
            <p:nvPr userDrawn="1"/>
          </p:nvSpPr>
          <p:spPr bwMode="auto">
            <a:xfrm>
              <a:off x="1022" y="3582"/>
              <a:ext cx="71" cy="129"/>
            </a:xfrm>
            <a:custGeom>
              <a:avLst/>
              <a:gdLst>
                <a:gd name="T0" fmla="*/ 0 w 143"/>
                <a:gd name="T1" fmla="*/ 2 h 258"/>
                <a:gd name="T2" fmla="*/ 30 w 143"/>
                <a:gd name="T3" fmla="*/ 0 h 258"/>
                <a:gd name="T4" fmla="*/ 35 w 143"/>
                <a:gd name="T5" fmla="*/ 59 h 258"/>
                <a:gd name="T6" fmla="*/ 2 w 143"/>
                <a:gd name="T7" fmla="*/ 65 h 258"/>
                <a:gd name="T8" fmla="*/ 0 w 143"/>
                <a:gd name="T9" fmla="*/ 2 h 258"/>
                <a:gd name="T10" fmla="*/ 0 w 143"/>
                <a:gd name="T11" fmla="*/ 2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3" name="Freeform 13"/>
            <p:cNvSpPr>
              <a:spLocks/>
            </p:cNvSpPr>
            <p:nvPr userDrawn="1"/>
          </p:nvSpPr>
          <p:spPr bwMode="auto">
            <a:xfrm>
              <a:off x="20" y="3774"/>
              <a:ext cx="792" cy="410"/>
            </a:xfrm>
            <a:custGeom>
              <a:avLst/>
              <a:gdLst>
                <a:gd name="T0" fmla="*/ 34 w 1586"/>
                <a:gd name="T1" fmla="*/ 0 h 821"/>
                <a:gd name="T2" fmla="*/ 332 w 1586"/>
                <a:gd name="T3" fmla="*/ 129 h 821"/>
                <a:gd name="T4" fmla="*/ 356 w 1586"/>
                <a:gd name="T5" fmla="*/ 159 h 821"/>
                <a:gd name="T6" fmla="*/ 396 w 1586"/>
                <a:gd name="T7" fmla="*/ 198 h 821"/>
                <a:gd name="T8" fmla="*/ 391 w 1586"/>
                <a:gd name="T9" fmla="*/ 205 h 821"/>
                <a:gd name="T10" fmla="*/ 337 w 1586"/>
                <a:gd name="T11" fmla="*/ 196 h 821"/>
                <a:gd name="T12" fmla="*/ 286 w 1586"/>
                <a:gd name="T13" fmla="*/ 202 h 821"/>
                <a:gd name="T14" fmla="*/ 10 w 1586"/>
                <a:gd name="T15" fmla="*/ 74 h 821"/>
                <a:gd name="T16" fmla="*/ 0 w 1586"/>
                <a:gd name="T17" fmla="*/ 37 h 821"/>
                <a:gd name="T18" fmla="*/ 11 w 1586"/>
                <a:gd name="T19" fmla="*/ 8 h 821"/>
                <a:gd name="T20" fmla="*/ 34 w 1586"/>
                <a:gd name="T21" fmla="*/ 0 h 821"/>
                <a:gd name="T22" fmla="*/ 3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4" name="Freeform 14"/>
            <p:cNvSpPr>
              <a:spLocks/>
            </p:cNvSpPr>
            <p:nvPr userDrawn="1"/>
          </p:nvSpPr>
          <p:spPr bwMode="auto">
            <a:xfrm>
              <a:off x="129" y="3808"/>
              <a:ext cx="525" cy="374"/>
            </a:xfrm>
            <a:custGeom>
              <a:avLst/>
              <a:gdLst>
                <a:gd name="T0" fmla="*/ 0 w 1049"/>
                <a:gd name="T1" fmla="*/ 82 h 747"/>
                <a:gd name="T2" fmla="*/ 231 w 1049"/>
                <a:gd name="T3" fmla="*/ 187 h 747"/>
                <a:gd name="T4" fmla="*/ 235 w 1049"/>
                <a:gd name="T5" fmla="*/ 134 h 747"/>
                <a:gd name="T6" fmla="*/ 263 w 1049"/>
                <a:gd name="T7" fmla="*/ 106 h 747"/>
                <a:gd name="T8" fmla="*/ 20 w 1049"/>
                <a:gd name="T9" fmla="*/ 0 h 747"/>
                <a:gd name="T10" fmla="*/ 0 w 1049"/>
                <a:gd name="T11" fmla="*/ 32 h 747"/>
                <a:gd name="T12" fmla="*/ 0 w 1049"/>
                <a:gd name="T13" fmla="*/ 82 h 747"/>
                <a:gd name="T14" fmla="*/ 0 w 1049"/>
                <a:gd name="T15" fmla="*/ 8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5" name="Freeform 15"/>
            <p:cNvSpPr>
              <a:spLocks/>
            </p:cNvSpPr>
            <p:nvPr userDrawn="1"/>
          </p:nvSpPr>
          <p:spPr bwMode="auto">
            <a:xfrm>
              <a:off x="485" y="3532"/>
              <a:ext cx="135" cy="121"/>
            </a:xfrm>
            <a:custGeom>
              <a:avLst/>
              <a:gdLst>
                <a:gd name="T0" fmla="*/ 0 w 272"/>
                <a:gd name="T1" fmla="*/ 7 h 241"/>
                <a:gd name="T2" fmla="*/ 39 w 272"/>
                <a:gd name="T3" fmla="*/ 0 h 241"/>
                <a:gd name="T4" fmla="*/ 62 w 272"/>
                <a:gd name="T5" fmla="*/ 9 h 241"/>
                <a:gd name="T6" fmla="*/ 67 w 272"/>
                <a:gd name="T7" fmla="*/ 35 h 241"/>
                <a:gd name="T8" fmla="*/ 40 w 272"/>
                <a:gd name="T9" fmla="*/ 37 h 241"/>
                <a:gd name="T10" fmla="*/ 8 w 272"/>
                <a:gd name="T11" fmla="*/ 61 h 241"/>
                <a:gd name="T12" fmla="*/ 0 w 272"/>
                <a:gd name="T13" fmla="*/ 7 h 241"/>
                <a:gd name="T14" fmla="*/ 0 w 272"/>
                <a:gd name="T15" fmla="*/ 7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6" name="Freeform 16"/>
            <p:cNvSpPr>
              <a:spLocks/>
            </p:cNvSpPr>
            <p:nvPr userDrawn="1"/>
          </p:nvSpPr>
          <p:spPr bwMode="auto">
            <a:xfrm>
              <a:off x="641" y="4163"/>
              <a:ext cx="76" cy="112"/>
            </a:xfrm>
            <a:custGeom>
              <a:avLst/>
              <a:gdLst>
                <a:gd name="T0" fmla="*/ 38 w 152"/>
                <a:gd name="T1" fmla="*/ 1 h 224"/>
                <a:gd name="T2" fmla="*/ 38 w 152"/>
                <a:gd name="T3" fmla="*/ 56 h 224"/>
                <a:gd name="T4" fmla="*/ 0 w 152"/>
                <a:gd name="T5" fmla="*/ 2 h 224"/>
                <a:gd name="T6" fmla="*/ 18 w 152"/>
                <a:gd name="T7" fmla="*/ 0 h 224"/>
                <a:gd name="T8" fmla="*/ 38 w 152"/>
                <a:gd name="T9" fmla="*/ 1 h 224"/>
                <a:gd name="T10" fmla="*/ 38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7" name="Freeform 17"/>
            <p:cNvSpPr>
              <a:spLocks/>
            </p:cNvSpPr>
            <p:nvPr userDrawn="1"/>
          </p:nvSpPr>
          <p:spPr bwMode="auto">
            <a:xfrm>
              <a:off x="504" y="3607"/>
              <a:ext cx="193" cy="383"/>
            </a:xfrm>
            <a:custGeom>
              <a:avLst/>
              <a:gdLst>
                <a:gd name="T0" fmla="*/ 0 w 386"/>
                <a:gd name="T1" fmla="*/ 20 h 764"/>
                <a:gd name="T2" fmla="*/ 22 w 386"/>
                <a:gd name="T3" fmla="*/ 0 h 764"/>
                <a:gd name="T4" fmla="*/ 58 w 386"/>
                <a:gd name="T5" fmla="*/ 2 h 764"/>
                <a:gd name="T6" fmla="*/ 97 w 386"/>
                <a:gd name="T7" fmla="*/ 192 h 764"/>
                <a:gd name="T8" fmla="*/ 70 w 386"/>
                <a:gd name="T9" fmla="*/ 181 h 764"/>
                <a:gd name="T10" fmla="*/ 38 w 386"/>
                <a:gd name="T11" fmla="*/ 170 h 764"/>
                <a:gd name="T12" fmla="*/ 0 w 386"/>
                <a:gd name="T13" fmla="*/ 20 h 764"/>
                <a:gd name="T14" fmla="*/ 0 w 386"/>
                <a:gd name="T15" fmla="*/ 2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8" name="Freeform 18"/>
            <p:cNvSpPr>
              <a:spLocks/>
            </p:cNvSpPr>
            <p:nvPr userDrawn="1"/>
          </p:nvSpPr>
          <p:spPr bwMode="auto">
            <a:xfrm>
              <a:off x="668" y="3590"/>
              <a:ext cx="364" cy="174"/>
            </a:xfrm>
            <a:custGeom>
              <a:avLst/>
              <a:gdLst>
                <a:gd name="T0" fmla="*/ 173 w 728"/>
                <a:gd name="T1" fmla="*/ 0 h 348"/>
                <a:gd name="T2" fmla="*/ 0 w 728"/>
                <a:gd name="T3" fmla="*/ 27 h 348"/>
                <a:gd name="T4" fmla="*/ 7 w 728"/>
                <a:gd name="T5" fmla="*/ 87 h 348"/>
                <a:gd name="T6" fmla="*/ 179 w 728"/>
                <a:gd name="T7" fmla="*/ 60 h 348"/>
                <a:gd name="T8" fmla="*/ 182 w 728"/>
                <a:gd name="T9" fmla="*/ 11 h 348"/>
                <a:gd name="T10" fmla="*/ 173 w 728"/>
                <a:gd name="T11" fmla="*/ 0 h 348"/>
                <a:gd name="T12" fmla="*/ 173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9" name="Freeform 19"/>
            <p:cNvSpPr>
              <a:spLocks/>
            </p:cNvSpPr>
            <p:nvPr userDrawn="1"/>
          </p:nvSpPr>
          <p:spPr bwMode="auto">
            <a:xfrm>
              <a:off x="347" y="3693"/>
              <a:ext cx="156" cy="67"/>
            </a:xfrm>
            <a:custGeom>
              <a:avLst/>
              <a:gdLst>
                <a:gd name="T0" fmla="*/ 68 w 312"/>
                <a:gd name="T1" fmla="*/ 0 h 135"/>
                <a:gd name="T2" fmla="*/ 0 w 312"/>
                <a:gd name="T3" fmla="*/ 19 h 135"/>
                <a:gd name="T4" fmla="*/ 78 w 312"/>
                <a:gd name="T5" fmla="*/ 33 h 135"/>
                <a:gd name="T6" fmla="*/ 68 w 312"/>
                <a:gd name="T7" fmla="*/ 0 h 135"/>
                <a:gd name="T8" fmla="*/ 68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26 h 175"/>
                    <a:gd name="T2" fmla="*/ 29 w 313"/>
                    <a:gd name="T3" fmla="*/ 2 h 175"/>
                    <a:gd name="T4" fmla="*/ 54 w 313"/>
                    <a:gd name="T5" fmla="*/ 0 h 175"/>
                    <a:gd name="T6" fmla="*/ 73 w 313"/>
                    <a:gd name="T7" fmla="*/ 6 h 175"/>
                    <a:gd name="T8" fmla="*/ 79 w 313"/>
                    <a:gd name="T9" fmla="*/ 22 h 175"/>
                    <a:gd name="T10" fmla="*/ 42 w 313"/>
                    <a:gd name="T11" fmla="*/ 16 h 175"/>
                    <a:gd name="T12" fmla="*/ 19 w 313"/>
                    <a:gd name="T13" fmla="*/ 25 h 175"/>
                    <a:gd name="T14" fmla="*/ 4 w 313"/>
                    <a:gd name="T15" fmla="*/ 43 h 175"/>
                    <a:gd name="T16" fmla="*/ 0 w 313"/>
                    <a:gd name="T17" fmla="*/ 26 h 175"/>
                    <a:gd name="T18" fmla="*/ 0 w 313"/>
                    <a:gd name="T19" fmla="*/ 2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5" name="Freeform 23"/>
                <p:cNvSpPr>
                  <a:spLocks/>
                </p:cNvSpPr>
                <p:nvPr userDrawn="1"/>
              </p:nvSpPr>
              <p:spPr bwMode="auto">
                <a:xfrm>
                  <a:off x="636" y="4137"/>
                  <a:ext cx="115" cy="133"/>
                </a:xfrm>
                <a:custGeom>
                  <a:avLst/>
                  <a:gdLst>
                    <a:gd name="T0" fmla="*/ 0 w 230"/>
                    <a:gd name="T1" fmla="*/ 10 h 266"/>
                    <a:gd name="T2" fmla="*/ 40 w 230"/>
                    <a:gd name="T3" fmla="*/ 67 h 266"/>
                    <a:gd name="T4" fmla="*/ 58 w 230"/>
                    <a:gd name="T5" fmla="*/ 63 h 266"/>
                    <a:gd name="T6" fmla="*/ 56 w 230"/>
                    <a:gd name="T7" fmla="*/ 5 h 266"/>
                    <a:gd name="T8" fmla="*/ 42 w 230"/>
                    <a:gd name="T9" fmla="*/ 0 h 266"/>
                    <a:gd name="T10" fmla="*/ 45 w 230"/>
                    <a:gd name="T11" fmla="*/ 50 h 266"/>
                    <a:gd name="T12" fmla="*/ 18 w 230"/>
                    <a:gd name="T13" fmla="*/ 1 h 266"/>
                    <a:gd name="T14" fmla="*/ 0 w 230"/>
                    <a:gd name="T15" fmla="*/ 10 h 266"/>
                    <a:gd name="T16" fmla="*/ 0 w 230"/>
                    <a:gd name="T17" fmla="*/ 1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6" name="Freeform 24"/>
                <p:cNvSpPr>
                  <a:spLocks/>
                </p:cNvSpPr>
                <p:nvPr userDrawn="1"/>
              </p:nvSpPr>
              <p:spPr bwMode="auto">
                <a:xfrm>
                  <a:off x="1004" y="3562"/>
                  <a:ext cx="43" cy="117"/>
                </a:xfrm>
                <a:custGeom>
                  <a:avLst/>
                  <a:gdLst>
                    <a:gd name="T0" fmla="*/ 0 w 87"/>
                    <a:gd name="T1" fmla="*/ 5 h 234"/>
                    <a:gd name="T2" fmla="*/ 9 w 87"/>
                    <a:gd name="T3" fmla="*/ 24 h 234"/>
                    <a:gd name="T4" fmla="*/ 11 w 87"/>
                    <a:gd name="T5" fmla="*/ 39 h 234"/>
                    <a:gd name="T6" fmla="*/ 6 w 87"/>
                    <a:gd name="T7" fmla="*/ 59 h 234"/>
                    <a:gd name="T8" fmla="*/ 20 w 87"/>
                    <a:gd name="T9" fmla="*/ 55 h 234"/>
                    <a:gd name="T10" fmla="*/ 21 w 87"/>
                    <a:gd name="T11" fmla="*/ 29 h 234"/>
                    <a:gd name="T12" fmla="*/ 11 w 87"/>
                    <a:gd name="T13" fmla="*/ 0 h 234"/>
                    <a:gd name="T14" fmla="*/ 0 w 87"/>
                    <a:gd name="T15" fmla="*/ 5 h 234"/>
                    <a:gd name="T16" fmla="*/ 0 w 87"/>
                    <a:gd name="T17" fmla="*/ 5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sp>
            <p:nvSpPr>
              <p:cNvPr id="1062" name="Freeform 25"/>
              <p:cNvSpPr>
                <a:spLocks/>
              </p:cNvSpPr>
              <p:nvPr userDrawn="1"/>
            </p:nvSpPr>
            <p:spPr bwMode="auto">
              <a:xfrm>
                <a:off x="76" y="3732"/>
                <a:ext cx="595" cy="250"/>
              </a:xfrm>
              <a:custGeom>
                <a:avLst/>
                <a:gdLst>
                  <a:gd name="T0" fmla="*/ 25 w 1190"/>
                  <a:gd name="T1" fmla="*/ 0 h 500"/>
                  <a:gd name="T2" fmla="*/ 298 w 1190"/>
                  <a:gd name="T3" fmla="*/ 123 h 500"/>
                  <a:gd name="T4" fmla="*/ 269 w 1190"/>
                  <a:gd name="T5" fmla="*/ 125 h 500"/>
                  <a:gd name="T6" fmla="*/ 0 w 1190"/>
                  <a:gd name="T7" fmla="*/ 7 h 500"/>
                  <a:gd name="T8" fmla="*/ 25 w 1190"/>
                  <a:gd name="T9" fmla="*/ 0 h 500"/>
                  <a:gd name="T10" fmla="*/ 2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63" name="Freeform 26"/>
              <p:cNvSpPr>
                <a:spLocks/>
              </p:cNvSpPr>
              <p:nvPr userDrawn="1"/>
            </p:nvSpPr>
            <p:spPr bwMode="auto">
              <a:xfrm>
                <a:off x="260" y="3886"/>
                <a:ext cx="244" cy="148"/>
              </a:xfrm>
              <a:custGeom>
                <a:avLst/>
                <a:gdLst>
                  <a:gd name="T0" fmla="*/ 3 w 489"/>
                  <a:gd name="T1" fmla="*/ 9 h 296"/>
                  <a:gd name="T2" fmla="*/ 40 w 489"/>
                  <a:gd name="T3" fmla="*/ 17 h 296"/>
                  <a:gd name="T4" fmla="*/ 81 w 489"/>
                  <a:gd name="T5" fmla="*/ 35 h 296"/>
                  <a:gd name="T6" fmla="*/ 110 w 489"/>
                  <a:gd name="T7" fmla="*/ 61 h 296"/>
                  <a:gd name="T8" fmla="*/ 81 w 489"/>
                  <a:gd name="T9" fmla="*/ 58 h 296"/>
                  <a:gd name="T10" fmla="*/ 34 w 489"/>
                  <a:gd name="T11" fmla="*/ 37 h 296"/>
                  <a:gd name="T12" fmla="*/ 12 w 489"/>
                  <a:gd name="T13" fmla="*/ 20 h 296"/>
                  <a:gd name="T14" fmla="*/ 26 w 489"/>
                  <a:gd name="T15" fmla="*/ 41 h 296"/>
                  <a:gd name="T16" fmla="*/ 68 w 489"/>
                  <a:gd name="T17" fmla="*/ 68 h 296"/>
                  <a:gd name="T18" fmla="*/ 116 w 489"/>
                  <a:gd name="T19" fmla="*/ 74 h 296"/>
                  <a:gd name="T20" fmla="*/ 122 w 489"/>
                  <a:gd name="T21" fmla="*/ 56 h 296"/>
                  <a:gd name="T22" fmla="*/ 98 w 489"/>
                  <a:gd name="T23" fmla="*/ 30 h 296"/>
                  <a:gd name="T24" fmla="*/ 42 w 489"/>
                  <a:gd name="T25" fmla="*/ 5 h 296"/>
                  <a:gd name="T26" fmla="*/ 0 w 489"/>
                  <a:gd name="T27" fmla="*/ 0 h 296"/>
                  <a:gd name="T28" fmla="*/ 3 w 489"/>
                  <a:gd name="T29" fmla="*/ 9 h 296"/>
                  <a:gd name="T30" fmla="*/ 3 w 489"/>
                  <a:gd name="T31" fmla="*/ 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64" name="Freeform 27"/>
              <p:cNvSpPr>
                <a:spLocks/>
              </p:cNvSpPr>
              <p:nvPr userDrawn="1"/>
            </p:nvSpPr>
            <p:spPr bwMode="auto">
              <a:xfrm>
                <a:off x="565" y="3680"/>
                <a:ext cx="107" cy="238"/>
              </a:xfrm>
              <a:custGeom>
                <a:avLst/>
                <a:gdLst>
                  <a:gd name="T0" fmla="*/ 6 w 213"/>
                  <a:gd name="T1" fmla="*/ 0 h 478"/>
                  <a:gd name="T2" fmla="*/ 23 w 213"/>
                  <a:gd name="T3" fmla="*/ 6 h 478"/>
                  <a:gd name="T4" fmla="*/ 20 w 213"/>
                  <a:gd name="T5" fmla="*/ 48 h 478"/>
                  <a:gd name="T6" fmla="*/ 27 w 213"/>
                  <a:gd name="T7" fmla="*/ 81 h 478"/>
                  <a:gd name="T8" fmla="*/ 54 w 213"/>
                  <a:gd name="T9" fmla="*/ 112 h 478"/>
                  <a:gd name="T10" fmla="*/ 25 w 213"/>
                  <a:gd name="T11" fmla="*/ 119 h 478"/>
                  <a:gd name="T12" fmla="*/ 8 w 213"/>
                  <a:gd name="T13" fmla="*/ 85 h 478"/>
                  <a:gd name="T14" fmla="*/ 0 w 213"/>
                  <a:gd name="T15" fmla="*/ 14 h 478"/>
                  <a:gd name="T16" fmla="*/ 6 w 213"/>
                  <a:gd name="T17" fmla="*/ 0 h 478"/>
                  <a:gd name="T18" fmla="*/ 6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28 w 150"/>
                    <a:gd name="T1" fmla="*/ 0 h 173"/>
                    <a:gd name="T2" fmla="*/ 10 w 150"/>
                    <a:gd name="T3" fmla="*/ 17 h 173"/>
                    <a:gd name="T4" fmla="*/ 0 w 150"/>
                    <a:gd name="T5" fmla="*/ 44 h 173"/>
                    <a:gd name="T6" fmla="*/ 20 w 150"/>
                    <a:gd name="T7" fmla="*/ 40 h 173"/>
                    <a:gd name="T8" fmla="*/ 26 w 150"/>
                    <a:gd name="T9" fmla="*/ 21 h 173"/>
                    <a:gd name="T10" fmla="*/ 38 w 150"/>
                    <a:gd name="T11" fmla="*/ 7 h 173"/>
                    <a:gd name="T12" fmla="*/ 28 w 150"/>
                    <a:gd name="T13" fmla="*/ 0 h 173"/>
                    <a:gd name="T14" fmla="*/ 2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67" name="Freeform 30"/>
                <p:cNvSpPr>
                  <a:spLocks/>
                </p:cNvSpPr>
                <p:nvPr userDrawn="1"/>
              </p:nvSpPr>
              <p:spPr bwMode="auto">
                <a:xfrm>
                  <a:off x="5" y="3728"/>
                  <a:ext cx="842" cy="440"/>
                </a:xfrm>
                <a:custGeom>
                  <a:avLst/>
                  <a:gdLst>
                    <a:gd name="T0" fmla="*/ 39 w 1684"/>
                    <a:gd name="T1" fmla="*/ 0 h 880"/>
                    <a:gd name="T2" fmla="*/ 16 w 1684"/>
                    <a:gd name="T3" fmla="*/ 13 h 880"/>
                    <a:gd name="T4" fmla="*/ 0 w 1684"/>
                    <a:gd name="T5" fmla="*/ 52 h 880"/>
                    <a:gd name="T6" fmla="*/ 17 w 1684"/>
                    <a:gd name="T7" fmla="*/ 90 h 880"/>
                    <a:gd name="T8" fmla="*/ 296 w 1684"/>
                    <a:gd name="T9" fmla="*/ 217 h 880"/>
                    <a:gd name="T10" fmla="*/ 356 w 1684"/>
                    <a:gd name="T11" fmla="*/ 209 h 880"/>
                    <a:gd name="T12" fmla="*/ 404 w 1684"/>
                    <a:gd name="T13" fmla="*/ 220 h 880"/>
                    <a:gd name="T14" fmla="*/ 421 w 1684"/>
                    <a:gd name="T15" fmla="*/ 202 h 880"/>
                    <a:gd name="T16" fmla="*/ 376 w 1684"/>
                    <a:gd name="T17" fmla="*/ 166 h 880"/>
                    <a:gd name="T18" fmla="*/ 357 w 1684"/>
                    <a:gd name="T19" fmla="*/ 128 h 880"/>
                    <a:gd name="T20" fmla="*/ 343 w 1684"/>
                    <a:gd name="T21" fmla="*/ 132 h 880"/>
                    <a:gd name="T22" fmla="*/ 360 w 1684"/>
                    <a:gd name="T23" fmla="*/ 166 h 880"/>
                    <a:gd name="T24" fmla="*/ 395 w 1684"/>
                    <a:gd name="T25" fmla="*/ 203 h 880"/>
                    <a:gd name="T26" fmla="*/ 354 w 1684"/>
                    <a:gd name="T27" fmla="*/ 197 h 880"/>
                    <a:gd name="T28" fmla="*/ 305 w 1684"/>
                    <a:gd name="T29" fmla="*/ 204 h 880"/>
                    <a:gd name="T30" fmla="*/ 314 w 1684"/>
                    <a:gd name="T31" fmla="*/ 163 h 880"/>
                    <a:gd name="T32" fmla="*/ 335 w 1684"/>
                    <a:gd name="T33" fmla="*/ 135 h 880"/>
                    <a:gd name="T34" fmla="*/ 311 w 1684"/>
                    <a:gd name="T35" fmla="*/ 138 h 880"/>
                    <a:gd name="T36" fmla="*/ 292 w 1684"/>
                    <a:gd name="T37" fmla="*/ 165 h 880"/>
                    <a:gd name="T38" fmla="*/ 285 w 1684"/>
                    <a:gd name="T39" fmla="*/ 198 h 880"/>
                    <a:gd name="T40" fmla="*/ 27 w 1684"/>
                    <a:gd name="T41" fmla="*/ 78 h 880"/>
                    <a:gd name="T42" fmla="*/ 20 w 1684"/>
                    <a:gd name="T43" fmla="*/ 54 h 880"/>
                    <a:gd name="T44" fmla="*/ 26 w 1684"/>
                    <a:gd name="T45" fmla="*/ 24 h 880"/>
                    <a:gd name="T46" fmla="*/ 55 w 1684"/>
                    <a:gd name="T47" fmla="*/ 0 h 880"/>
                    <a:gd name="T48" fmla="*/ 39 w 1684"/>
                    <a:gd name="T49" fmla="*/ 0 h 880"/>
                    <a:gd name="T50" fmla="*/ 39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68" name="Freeform 31"/>
                <p:cNvSpPr>
                  <a:spLocks/>
                </p:cNvSpPr>
                <p:nvPr userDrawn="1"/>
              </p:nvSpPr>
              <p:spPr bwMode="auto">
                <a:xfrm>
                  <a:off x="106" y="3770"/>
                  <a:ext cx="80" cy="167"/>
                </a:xfrm>
                <a:custGeom>
                  <a:avLst/>
                  <a:gdLst>
                    <a:gd name="T0" fmla="*/ 29 w 160"/>
                    <a:gd name="T1" fmla="*/ 0 h 335"/>
                    <a:gd name="T2" fmla="*/ 5 w 160"/>
                    <a:gd name="T3" fmla="*/ 26 h 335"/>
                    <a:gd name="T4" fmla="*/ 0 w 160"/>
                    <a:gd name="T5" fmla="*/ 57 h 335"/>
                    <a:gd name="T6" fmla="*/ 9 w 160"/>
                    <a:gd name="T7" fmla="*/ 78 h 335"/>
                    <a:gd name="T8" fmla="*/ 24 w 160"/>
                    <a:gd name="T9" fmla="*/ 83 h 335"/>
                    <a:gd name="T10" fmla="*/ 19 w 160"/>
                    <a:gd name="T11" fmla="*/ 38 h 335"/>
                    <a:gd name="T12" fmla="*/ 40 w 160"/>
                    <a:gd name="T13" fmla="*/ 4 h 335"/>
                    <a:gd name="T14" fmla="*/ 29 w 160"/>
                    <a:gd name="T15" fmla="*/ 0 h 335"/>
                    <a:gd name="T16" fmla="*/ 2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69" name="Freeform 32"/>
                <p:cNvSpPr>
                  <a:spLocks/>
                </p:cNvSpPr>
                <p:nvPr userDrawn="1"/>
              </p:nvSpPr>
              <p:spPr bwMode="auto">
                <a:xfrm>
                  <a:off x="449" y="3490"/>
                  <a:ext cx="322" cy="594"/>
                </a:xfrm>
                <a:custGeom>
                  <a:avLst/>
                  <a:gdLst>
                    <a:gd name="T0" fmla="*/ 55 w 642"/>
                    <a:gd name="T1" fmla="*/ 224 h 1188"/>
                    <a:gd name="T2" fmla="*/ 0 w 642"/>
                    <a:gd name="T3" fmla="*/ 31 h 1188"/>
                    <a:gd name="T4" fmla="*/ 21 w 642"/>
                    <a:gd name="T5" fmla="*/ 10 h 1188"/>
                    <a:gd name="T6" fmla="*/ 65 w 642"/>
                    <a:gd name="T7" fmla="*/ 0 h 1188"/>
                    <a:gd name="T8" fmla="*/ 100 w 642"/>
                    <a:gd name="T9" fmla="*/ 15 h 1188"/>
                    <a:gd name="T10" fmla="*/ 162 w 642"/>
                    <a:gd name="T11" fmla="*/ 297 h 1188"/>
                    <a:gd name="T12" fmla="*/ 139 w 642"/>
                    <a:gd name="T13" fmla="*/ 273 h 1188"/>
                    <a:gd name="T14" fmla="*/ 89 w 642"/>
                    <a:gd name="T15" fmla="*/ 25 h 1188"/>
                    <a:gd name="T16" fmla="*/ 57 w 642"/>
                    <a:gd name="T17" fmla="*/ 16 h 1188"/>
                    <a:gd name="T18" fmla="*/ 30 w 642"/>
                    <a:gd name="T19" fmla="*/ 19 h 1188"/>
                    <a:gd name="T20" fmla="*/ 19 w 642"/>
                    <a:gd name="T21" fmla="*/ 36 h 1188"/>
                    <a:gd name="T22" fmla="*/ 77 w 642"/>
                    <a:gd name="T23" fmla="*/ 231 h 1188"/>
                    <a:gd name="T24" fmla="*/ 55 w 642"/>
                    <a:gd name="T25" fmla="*/ 224 h 1188"/>
                    <a:gd name="T26" fmla="*/ 55 w 642"/>
                    <a:gd name="T27" fmla="*/ 22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0" name="Freeform 33"/>
                <p:cNvSpPr>
                  <a:spLocks/>
                </p:cNvSpPr>
                <p:nvPr userDrawn="1"/>
              </p:nvSpPr>
              <p:spPr bwMode="auto">
                <a:xfrm>
                  <a:off x="578" y="3650"/>
                  <a:ext cx="96" cy="252"/>
                </a:xfrm>
                <a:custGeom>
                  <a:avLst/>
                  <a:gdLst>
                    <a:gd name="T0" fmla="*/ 0 w 192"/>
                    <a:gd name="T1" fmla="*/ 7 h 504"/>
                    <a:gd name="T2" fmla="*/ 19 w 192"/>
                    <a:gd name="T3" fmla="*/ 49 h 504"/>
                    <a:gd name="T4" fmla="*/ 29 w 192"/>
                    <a:gd name="T5" fmla="*/ 80 h 504"/>
                    <a:gd name="T6" fmla="*/ 29 w 192"/>
                    <a:gd name="T7" fmla="*/ 126 h 504"/>
                    <a:gd name="T8" fmla="*/ 48 w 192"/>
                    <a:gd name="T9" fmla="*/ 126 h 504"/>
                    <a:gd name="T10" fmla="*/ 47 w 192"/>
                    <a:gd name="T11" fmla="*/ 90 h 504"/>
                    <a:gd name="T12" fmla="*/ 41 w 192"/>
                    <a:gd name="T13" fmla="*/ 52 h 504"/>
                    <a:gd name="T14" fmla="*/ 25 w 192"/>
                    <a:gd name="T15" fmla="*/ 15 h 504"/>
                    <a:gd name="T16" fmla="*/ 16 w 192"/>
                    <a:gd name="T17" fmla="*/ 0 h 504"/>
                    <a:gd name="T18" fmla="*/ 0 w 192"/>
                    <a:gd name="T19" fmla="*/ 7 h 504"/>
                    <a:gd name="T20" fmla="*/ 0 w 192"/>
                    <a:gd name="T21" fmla="*/ 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1" name="Freeform 34"/>
                <p:cNvSpPr>
                  <a:spLocks/>
                </p:cNvSpPr>
                <p:nvPr userDrawn="1"/>
              </p:nvSpPr>
              <p:spPr bwMode="auto">
                <a:xfrm>
                  <a:off x="328" y="3630"/>
                  <a:ext cx="195" cy="135"/>
                </a:xfrm>
                <a:custGeom>
                  <a:avLst/>
                  <a:gdLst>
                    <a:gd name="T0" fmla="*/ 75 w 390"/>
                    <a:gd name="T1" fmla="*/ 0 h 269"/>
                    <a:gd name="T2" fmla="*/ 65 w 390"/>
                    <a:gd name="T3" fmla="*/ 5 h 269"/>
                    <a:gd name="T4" fmla="*/ 64 w 390"/>
                    <a:gd name="T5" fmla="*/ 17 h 269"/>
                    <a:gd name="T6" fmla="*/ 0 w 390"/>
                    <a:gd name="T7" fmla="*/ 43 h 269"/>
                    <a:gd name="T8" fmla="*/ 0 w 390"/>
                    <a:gd name="T9" fmla="*/ 56 h 269"/>
                    <a:gd name="T10" fmla="*/ 71 w 390"/>
                    <a:gd name="T11" fmla="*/ 57 h 269"/>
                    <a:gd name="T12" fmla="*/ 80 w 390"/>
                    <a:gd name="T13" fmla="*/ 68 h 269"/>
                    <a:gd name="T14" fmla="*/ 98 w 390"/>
                    <a:gd name="T15" fmla="*/ 67 h 269"/>
                    <a:gd name="T16" fmla="*/ 96 w 390"/>
                    <a:gd name="T17" fmla="*/ 48 h 269"/>
                    <a:gd name="T18" fmla="*/ 29 w 390"/>
                    <a:gd name="T19" fmla="*/ 44 h 269"/>
                    <a:gd name="T20" fmla="*/ 84 w 390"/>
                    <a:gd name="T21" fmla="*/ 23 h 269"/>
                    <a:gd name="T22" fmla="*/ 75 w 390"/>
                    <a:gd name="T23" fmla="*/ 0 h 269"/>
                    <a:gd name="T24" fmla="*/ 75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2" name="Freeform 35"/>
                <p:cNvSpPr>
                  <a:spLocks/>
                </p:cNvSpPr>
                <p:nvPr userDrawn="1"/>
              </p:nvSpPr>
              <p:spPr bwMode="auto">
                <a:xfrm>
                  <a:off x="658" y="3538"/>
                  <a:ext cx="471" cy="212"/>
                </a:xfrm>
                <a:custGeom>
                  <a:avLst/>
                  <a:gdLst>
                    <a:gd name="T0" fmla="*/ 0 w 941"/>
                    <a:gd name="T1" fmla="*/ 33 h 424"/>
                    <a:gd name="T2" fmla="*/ 216 w 941"/>
                    <a:gd name="T3" fmla="*/ 0 h 424"/>
                    <a:gd name="T4" fmla="*/ 232 w 941"/>
                    <a:gd name="T5" fmla="*/ 20 h 424"/>
                    <a:gd name="T6" fmla="*/ 236 w 941"/>
                    <a:gd name="T7" fmla="*/ 46 h 424"/>
                    <a:gd name="T8" fmla="*/ 226 w 941"/>
                    <a:gd name="T9" fmla="*/ 71 h 424"/>
                    <a:gd name="T10" fmla="*/ 15 w 941"/>
                    <a:gd name="T11" fmla="*/ 106 h 424"/>
                    <a:gd name="T12" fmla="*/ 14 w 941"/>
                    <a:gd name="T13" fmla="*/ 96 h 424"/>
                    <a:gd name="T14" fmla="*/ 216 w 941"/>
                    <a:gd name="T15" fmla="*/ 61 h 424"/>
                    <a:gd name="T16" fmla="*/ 224 w 941"/>
                    <a:gd name="T17" fmla="*/ 37 h 424"/>
                    <a:gd name="T18" fmla="*/ 210 w 941"/>
                    <a:gd name="T19" fmla="*/ 15 h 424"/>
                    <a:gd name="T20" fmla="*/ 0 w 941"/>
                    <a:gd name="T21" fmla="*/ 47 h 424"/>
                    <a:gd name="T22" fmla="*/ 0 w 941"/>
                    <a:gd name="T23" fmla="*/ 33 h 424"/>
                    <a:gd name="T24" fmla="*/ 0 w 941"/>
                    <a:gd name="T25" fmla="*/ 33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3" name="Freeform 36"/>
                <p:cNvSpPr>
                  <a:spLocks/>
                </p:cNvSpPr>
                <p:nvPr userDrawn="1"/>
              </p:nvSpPr>
              <p:spPr bwMode="auto">
                <a:xfrm>
                  <a:off x="717" y="3606"/>
                  <a:ext cx="245" cy="86"/>
                </a:xfrm>
                <a:custGeom>
                  <a:avLst/>
                  <a:gdLst>
                    <a:gd name="T0" fmla="*/ 0 w 488"/>
                    <a:gd name="T1" fmla="*/ 31 h 173"/>
                    <a:gd name="T2" fmla="*/ 17 w 488"/>
                    <a:gd name="T3" fmla="*/ 43 h 173"/>
                    <a:gd name="T4" fmla="*/ 56 w 488"/>
                    <a:gd name="T5" fmla="*/ 41 h 173"/>
                    <a:gd name="T6" fmla="*/ 105 w 488"/>
                    <a:gd name="T7" fmla="*/ 29 h 173"/>
                    <a:gd name="T8" fmla="*/ 123 w 488"/>
                    <a:gd name="T9" fmla="*/ 10 h 173"/>
                    <a:gd name="T10" fmla="*/ 111 w 488"/>
                    <a:gd name="T11" fmla="*/ 0 h 173"/>
                    <a:gd name="T12" fmla="*/ 64 w 488"/>
                    <a:gd name="T13" fmla="*/ 0 h 173"/>
                    <a:gd name="T14" fmla="*/ 28 w 488"/>
                    <a:gd name="T15" fmla="*/ 3 h 173"/>
                    <a:gd name="T16" fmla="*/ 4 w 488"/>
                    <a:gd name="T17" fmla="*/ 19 h 173"/>
                    <a:gd name="T18" fmla="*/ 28 w 488"/>
                    <a:gd name="T19" fmla="*/ 23 h 173"/>
                    <a:gd name="T20" fmla="*/ 69 w 488"/>
                    <a:gd name="T21" fmla="*/ 13 h 173"/>
                    <a:gd name="T22" fmla="*/ 105 w 488"/>
                    <a:gd name="T23" fmla="*/ 13 h 173"/>
                    <a:gd name="T24" fmla="*/ 68 w 488"/>
                    <a:gd name="T25" fmla="*/ 27 h 173"/>
                    <a:gd name="T26" fmla="*/ 36 w 488"/>
                    <a:gd name="T27" fmla="*/ 31 h 173"/>
                    <a:gd name="T28" fmla="*/ 0 w 488"/>
                    <a:gd name="T29" fmla="*/ 31 h 173"/>
                    <a:gd name="T30" fmla="*/ 0 w 488"/>
                    <a:gd name="T31" fmla="*/ 31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49 w 772"/>
                <a:gd name="T1" fmla="*/ 603 h 3266"/>
                <a:gd name="T2" fmla="*/ 27 w 772"/>
                <a:gd name="T3" fmla="*/ 562 h 3266"/>
                <a:gd name="T4" fmla="*/ 23 w 772"/>
                <a:gd name="T5" fmla="*/ 531 h 3266"/>
                <a:gd name="T6" fmla="*/ 26 w 772"/>
                <a:gd name="T7" fmla="*/ 485 h 3266"/>
                <a:gd name="T8" fmla="*/ 42 w 772"/>
                <a:gd name="T9" fmla="*/ 430 h 3266"/>
                <a:gd name="T10" fmla="*/ 45 w 772"/>
                <a:gd name="T11" fmla="*/ 395 h 3266"/>
                <a:gd name="T12" fmla="*/ 42 w 772"/>
                <a:gd name="T13" fmla="*/ 372 h 3266"/>
                <a:gd name="T14" fmla="*/ 28 w 772"/>
                <a:gd name="T15" fmla="*/ 355 h 3266"/>
                <a:gd name="T16" fmla="*/ 25 w 772"/>
                <a:gd name="T17" fmla="*/ 333 h 3266"/>
                <a:gd name="T18" fmla="*/ 30 w 772"/>
                <a:gd name="T19" fmla="*/ 303 h 3266"/>
                <a:gd name="T20" fmla="*/ 52 w 772"/>
                <a:gd name="T21" fmla="*/ 221 h 3266"/>
                <a:gd name="T22" fmla="*/ 54 w 772"/>
                <a:gd name="T23" fmla="*/ 180 h 3266"/>
                <a:gd name="T24" fmla="*/ 49 w 772"/>
                <a:gd name="T25" fmla="*/ 136 h 3266"/>
                <a:gd name="T26" fmla="*/ 30 w 772"/>
                <a:gd name="T27" fmla="*/ 115 h 3266"/>
                <a:gd name="T28" fmla="*/ 14 w 772"/>
                <a:gd name="T29" fmla="*/ 80 h 3266"/>
                <a:gd name="T30" fmla="*/ 0 w 772"/>
                <a:gd name="T31" fmla="*/ 0 h 3266"/>
                <a:gd name="T32" fmla="*/ 2 w 772"/>
                <a:gd name="T33" fmla="*/ 73 h 3266"/>
                <a:gd name="T34" fmla="*/ 13 w 772"/>
                <a:gd name="T35" fmla="*/ 117 h 3266"/>
                <a:gd name="T36" fmla="*/ 27 w 772"/>
                <a:gd name="T37" fmla="*/ 144 h 3266"/>
                <a:gd name="T38" fmla="*/ 42 w 772"/>
                <a:gd name="T39" fmla="*/ 159 h 3266"/>
                <a:gd name="T40" fmla="*/ 43 w 772"/>
                <a:gd name="T41" fmla="*/ 199 h 3266"/>
                <a:gd name="T42" fmla="*/ 35 w 772"/>
                <a:gd name="T43" fmla="*/ 242 h 3266"/>
                <a:gd name="T44" fmla="*/ 17 w 772"/>
                <a:gd name="T45" fmla="*/ 316 h 3266"/>
                <a:gd name="T46" fmla="*/ 16 w 772"/>
                <a:gd name="T47" fmla="*/ 364 h 3266"/>
                <a:gd name="T48" fmla="*/ 33 w 772"/>
                <a:gd name="T49" fmla="*/ 391 h 3266"/>
                <a:gd name="T50" fmla="*/ 32 w 772"/>
                <a:gd name="T51" fmla="*/ 416 h 3266"/>
                <a:gd name="T52" fmla="*/ 18 w 772"/>
                <a:gd name="T53" fmla="*/ 468 h 3266"/>
                <a:gd name="T54" fmla="*/ 11 w 772"/>
                <a:gd name="T55" fmla="*/ 518 h 3266"/>
                <a:gd name="T56" fmla="*/ 17 w 772"/>
                <a:gd name="T57" fmla="*/ 571 h 3266"/>
                <a:gd name="T58" fmla="*/ 30 w 772"/>
                <a:gd name="T59" fmla="*/ 600 h 3266"/>
                <a:gd name="T60" fmla="*/ 47 w 772"/>
                <a:gd name="T61" fmla="*/ 623 h 3266"/>
                <a:gd name="T62" fmla="*/ 49 w 772"/>
                <a:gd name="T63" fmla="*/ 603 h 3266"/>
                <a:gd name="T64" fmla="*/ 49 w 772"/>
                <a:gd name="T65" fmla="*/ 60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0" name="Freeform 39"/>
            <p:cNvSpPr>
              <a:spLocks/>
            </p:cNvSpPr>
            <p:nvPr userDrawn="1"/>
          </p:nvSpPr>
          <p:spPr bwMode="auto">
            <a:xfrm flipH="1">
              <a:off x="5506" y="1333"/>
              <a:ext cx="205" cy="1633"/>
            </a:xfrm>
            <a:custGeom>
              <a:avLst/>
              <a:gdLst>
                <a:gd name="T0" fmla="*/ 49 w 772"/>
                <a:gd name="T1" fmla="*/ 789 h 3266"/>
                <a:gd name="T2" fmla="*/ 27 w 772"/>
                <a:gd name="T3" fmla="*/ 737 h 3266"/>
                <a:gd name="T4" fmla="*/ 23 w 772"/>
                <a:gd name="T5" fmla="*/ 696 h 3266"/>
                <a:gd name="T6" fmla="*/ 26 w 772"/>
                <a:gd name="T7" fmla="*/ 636 h 3266"/>
                <a:gd name="T8" fmla="*/ 42 w 772"/>
                <a:gd name="T9" fmla="*/ 563 h 3266"/>
                <a:gd name="T10" fmla="*/ 45 w 772"/>
                <a:gd name="T11" fmla="*/ 518 h 3266"/>
                <a:gd name="T12" fmla="*/ 42 w 772"/>
                <a:gd name="T13" fmla="*/ 487 h 3266"/>
                <a:gd name="T14" fmla="*/ 28 w 772"/>
                <a:gd name="T15" fmla="*/ 465 h 3266"/>
                <a:gd name="T16" fmla="*/ 25 w 772"/>
                <a:gd name="T17" fmla="*/ 437 h 3266"/>
                <a:gd name="T18" fmla="*/ 30 w 772"/>
                <a:gd name="T19" fmla="*/ 397 h 3266"/>
                <a:gd name="T20" fmla="*/ 52 w 772"/>
                <a:gd name="T21" fmla="*/ 289 h 3266"/>
                <a:gd name="T22" fmla="*/ 54 w 772"/>
                <a:gd name="T23" fmla="*/ 237 h 3266"/>
                <a:gd name="T24" fmla="*/ 49 w 772"/>
                <a:gd name="T25" fmla="*/ 179 h 3266"/>
                <a:gd name="T26" fmla="*/ 30 w 772"/>
                <a:gd name="T27" fmla="*/ 151 h 3266"/>
                <a:gd name="T28" fmla="*/ 14 w 772"/>
                <a:gd name="T29" fmla="*/ 106 h 3266"/>
                <a:gd name="T30" fmla="*/ 0 w 772"/>
                <a:gd name="T31" fmla="*/ 0 h 3266"/>
                <a:gd name="T32" fmla="*/ 2 w 772"/>
                <a:gd name="T33" fmla="*/ 96 h 3266"/>
                <a:gd name="T34" fmla="*/ 13 w 772"/>
                <a:gd name="T35" fmla="*/ 153 h 3266"/>
                <a:gd name="T36" fmla="*/ 27 w 772"/>
                <a:gd name="T37" fmla="*/ 189 h 3266"/>
                <a:gd name="T38" fmla="*/ 42 w 772"/>
                <a:gd name="T39" fmla="*/ 209 h 3266"/>
                <a:gd name="T40" fmla="*/ 43 w 772"/>
                <a:gd name="T41" fmla="*/ 261 h 3266"/>
                <a:gd name="T42" fmla="*/ 35 w 772"/>
                <a:gd name="T43" fmla="*/ 317 h 3266"/>
                <a:gd name="T44" fmla="*/ 17 w 772"/>
                <a:gd name="T45" fmla="*/ 415 h 3266"/>
                <a:gd name="T46" fmla="*/ 16 w 772"/>
                <a:gd name="T47" fmla="*/ 478 h 3266"/>
                <a:gd name="T48" fmla="*/ 33 w 772"/>
                <a:gd name="T49" fmla="*/ 513 h 3266"/>
                <a:gd name="T50" fmla="*/ 32 w 772"/>
                <a:gd name="T51" fmla="*/ 545 h 3266"/>
                <a:gd name="T52" fmla="*/ 18 w 772"/>
                <a:gd name="T53" fmla="*/ 613 h 3266"/>
                <a:gd name="T54" fmla="*/ 11 w 772"/>
                <a:gd name="T55" fmla="*/ 679 h 3266"/>
                <a:gd name="T56" fmla="*/ 17 w 772"/>
                <a:gd name="T57" fmla="*/ 749 h 3266"/>
                <a:gd name="T58" fmla="*/ 30 w 772"/>
                <a:gd name="T59" fmla="*/ 786 h 3266"/>
                <a:gd name="T60" fmla="*/ 47 w 772"/>
                <a:gd name="T61" fmla="*/ 817 h 3266"/>
                <a:gd name="T62" fmla="*/ 49 w 772"/>
                <a:gd name="T63" fmla="*/ 789 h 3266"/>
                <a:gd name="T64" fmla="*/ 49 w 772"/>
                <a:gd name="T65" fmla="*/ 78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8 w 245"/>
                  <a:gd name="T1" fmla="*/ 1 h 806"/>
                  <a:gd name="T2" fmla="*/ 8 w 245"/>
                  <a:gd name="T3" fmla="*/ 44 h 806"/>
                  <a:gd name="T4" fmla="*/ 0 w 245"/>
                  <a:gd name="T5" fmla="*/ 103 h 806"/>
                  <a:gd name="T6" fmla="*/ 5 w 245"/>
                  <a:gd name="T7" fmla="*/ 101 h 806"/>
                  <a:gd name="T8" fmla="*/ 14 w 245"/>
                  <a:gd name="T9" fmla="*/ 48 h 806"/>
                  <a:gd name="T10" fmla="*/ 16 w 245"/>
                  <a:gd name="T11" fmla="*/ 0 h 806"/>
                  <a:gd name="T12" fmla="*/ 8 w 245"/>
                  <a:gd name="T13" fmla="*/ 1 h 806"/>
                  <a:gd name="T14" fmla="*/ 8 w 245"/>
                  <a:gd name="T15" fmla="*/ 1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19 w 604"/>
                    <a:gd name="T3" fmla="*/ 24 h 349"/>
                    <a:gd name="T4" fmla="*/ 32 w 604"/>
                    <a:gd name="T5" fmla="*/ 45 h 349"/>
                    <a:gd name="T6" fmla="*/ 39 w 604"/>
                    <a:gd name="T7" fmla="*/ 18 h 349"/>
                    <a:gd name="T8" fmla="*/ 23 w 604"/>
                    <a:gd name="T9" fmla="*/ 1 h 349"/>
                    <a:gd name="T10" fmla="*/ 30 w 604"/>
                    <a:gd name="T11" fmla="*/ 24 h 349"/>
                    <a:gd name="T12" fmla="*/ 8 w 604"/>
                    <a:gd name="T13" fmla="*/ 2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2" name="Freeform 45"/>
                <p:cNvSpPr>
                  <a:spLocks/>
                </p:cNvSpPr>
                <p:nvPr userDrawn="1"/>
              </p:nvSpPr>
              <p:spPr bwMode="auto">
                <a:xfrm rot="-3172564">
                  <a:off x="5048" y="332"/>
                  <a:ext cx="269" cy="438"/>
                </a:xfrm>
                <a:custGeom>
                  <a:avLst/>
                  <a:gdLst>
                    <a:gd name="T0" fmla="*/ 47 w 1064"/>
                    <a:gd name="T1" fmla="*/ 16 h 1230"/>
                    <a:gd name="T2" fmla="*/ 31 w 1064"/>
                    <a:gd name="T3" fmla="*/ 45 h 1230"/>
                    <a:gd name="T4" fmla="*/ 10 w 1064"/>
                    <a:gd name="T5" fmla="*/ 97 h 1230"/>
                    <a:gd name="T6" fmla="*/ 0 w 1064"/>
                    <a:gd name="T7" fmla="*/ 140 h 1230"/>
                    <a:gd name="T8" fmla="*/ 4 w 1064"/>
                    <a:gd name="T9" fmla="*/ 156 h 1230"/>
                    <a:gd name="T10" fmla="*/ 17 w 1064"/>
                    <a:gd name="T11" fmla="*/ 152 h 1230"/>
                    <a:gd name="T12" fmla="*/ 37 w 1064"/>
                    <a:gd name="T13" fmla="*/ 116 h 1230"/>
                    <a:gd name="T14" fmla="*/ 56 w 1064"/>
                    <a:gd name="T15" fmla="*/ 68 h 1230"/>
                    <a:gd name="T16" fmla="*/ 66 w 1064"/>
                    <a:gd name="T17" fmla="*/ 34 h 1230"/>
                    <a:gd name="T18" fmla="*/ 68 w 1064"/>
                    <a:gd name="T19" fmla="*/ 11 h 1230"/>
                    <a:gd name="T20" fmla="*/ 62 w 1064"/>
                    <a:gd name="T21" fmla="*/ 0 h 1230"/>
                    <a:gd name="T22" fmla="*/ 53 w 1064"/>
                    <a:gd name="T23" fmla="*/ 8 h 1230"/>
                    <a:gd name="T24" fmla="*/ 62 w 1064"/>
                    <a:gd name="T25" fmla="*/ 14 h 1230"/>
                    <a:gd name="T26" fmla="*/ 56 w 1064"/>
                    <a:gd name="T27" fmla="*/ 45 h 1230"/>
                    <a:gd name="T28" fmla="*/ 44 w 1064"/>
                    <a:gd name="T29" fmla="*/ 83 h 1230"/>
                    <a:gd name="T30" fmla="*/ 22 w 1064"/>
                    <a:gd name="T31" fmla="*/ 128 h 1230"/>
                    <a:gd name="T32" fmla="*/ 7 w 1064"/>
                    <a:gd name="T33" fmla="*/ 141 h 1230"/>
                    <a:gd name="T34" fmla="*/ 9 w 1064"/>
                    <a:gd name="T35" fmla="*/ 120 h 1230"/>
                    <a:gd name="T36" fmla="*/ 28 w 1064"/>
                    <a:gd name="T37" fmla="*/ 64 h 1230"/>
                    <a:gd name="T38" fmla="*/ 53 w 1064"/>
                    <a:gd name="T39" fmla="*/ 15 h 1230"/>
                    <a:gd name="T40" fmla="*/ 47 w 1064"/>
                    <a:gd name="T41" fmla="*/ 16 h 1230"/>
                    <a:gd name="T42" fmla="*/ 47 w 1064"/>
                    <a:gd name="T43" fmla="*/ 1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3" name="Freeform 46"/>
                <p:cNvSpPr>
                  <a:spLocks/>
                </p:cNvSpPr>
                <p:nvPr userDrawn="1"/>
              </p:nvSpPr>
              <p:spPr bwMode="auto">
                <a:xfrm rot="-3172564">
                  <a:off x="4858" y="182"/>
                  <a:ext cx="505" cy="898"/>
                </a:xfrm>
                <a:custGeom>
                  <a:avLst/>
                  <a:gdLst>
                    <a:gd name="T0" fmla="*/ 124 w 2002"/>
                    <a:gd name="T1" fmla="*/ 0 h 2521"/>
                    <a:gd name="T2" fmla="*/ 0 w 2002"/>
                    <a:gd name="T3" fmla="*/ 320 h 2521"/>
                    <a:gd name="T4" fmla="*/ 12 w 2002"/>
                    <a:gd name="T5" fmla="*/ 311 h 2521"/>
                    <a:gd name="T6" fmla="*/ 127 w 2002"/>
                    <a:gd name="T7" fmla="*/ 8 h 2521"/>
                    <a:gd name="T8" fmla="*/ 124 w 2002"/>
                    <a:gd name="T9" fmla="*/ 0 h 2521"/>
                    <a:gd name="T10" fmla="*/ 124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4" name="Freeform 47"/>
                <p:cNvSpPr>
                  <a:spLocks/>
                </p:cNvSpPr>
                <p:nvPr userDrawn="1"/>
              </p:nvSpPr>
              <p:spPr bwMode="auto">
                <a:xfrm rot="-3172564">
                  <a:off x="4903" y="-19"/>
                  <a:ext cx="758" cy="1344"/>
                </a:xfrm>
                <a:custGeom>
                  <a:avLst/>
                  <a:gdLst>
                    <a:gd name="T0" fmla="*/ 6 w 3007"/>
                    <a:gd name="T1" fmla="*/ 361 h 3771"/>
                    <a:gd name="T2" fmla="*/ 25 w 3007"/>
                    <a:gd name="T3" fmla="*/ 360 h 3771"/>
                    <a:gd name="T4" fmla="*/ 52 w 3007"/>
                    <a:gd name="T5" fmla="*/ 382 h 3771"/>
                    <a:gd name="T6" fmla="*/ 43 w 3007"/>
                    <a:gd name="T7" fmla="*/ 358 h 3771"/>
                    <a:gd name="T8" fmla="*/ 23 w 3007"/>
                    <a:gd name="T9" fmla="*/ 343 h 3771"/>
                    <a:gd name="T10" fmla="*/ 41 w 3007"/>
                    <a:gd name="T11" fmla="*/ 345 h 3771"/>
                    <a:gd name="T12" fmla="*/ 62 w 3007"/>
                    <a:gd name="T13" fmla="*/ 365 h 3771"/>
                    <a:gd name="T14" fmla="*/ 182 w 3007"/>
                    <a:gd name="T15" fmla="*/ 53 h 3771"/>
                    <a:gd name="T16" fmla="*/ 164 w 3007"/>
                    <a:gd name="T17" fmla="*/ 19 h 3771"/>
                    <a:gd name="T18" fmla="*/ 147 w 3007"/>
                    <a:gd name="T19" fmla="*/ 0 h 3771"/>
                    <a:gd name="T20" fmla="*/ 171 w 3007"/>
                    <a:gd name="T21" fmla="*/ 10 h 3771"/>
                    <a:gd name="T22" fmla="*/ 191 w 3007"/>
                    <a:gd name="T23" fmla="*/ 55 h 3771"/>
                    <a:gd name="T24" fmla="*/ 53 w 3007"/>
                    <a:gd name="T25" fmla="*/ 416 h 3771"/>
                    <a:gd name="T26" fmla="*/ 31 w 3007"/>
                    <a:gd name="T27" fmla="*/ 433 h 3771"/>
                    <a:gd name="T28" fmla="*/ 7 w 3007"/>
                    <a:gd name="T29" fmla="*/ 479 h 3771"/>
                    <a:gd name="T30" fmla="*/ 0 w 3007"/>
                    <a:gd name="T31" fmla="*/ 466 h 3771"/>
                    <a:gd name="T32" fmla="*/ 8 w 3007"/>
                    <a:gd name="T33" fmla="*/ 461 h 3771"/>
                    <a:gd name="T34" fmla="*/ 24 w 3007"/>
                    <a:gd name="T35" fmla="*/ 430 h 3771"/>
                    <a:gd name="T36" fmla="*/ 11 w 3007"/>
                    <a:gd name="T37" fmla="*/ 416 h 3771"/>
                    <a:gd name="T38" fmla="*/ 11 w 3007"/>
                    <a:gd name="T39" fmla="*/ 403 h 3771"/>
                    <a:gd name="T40" fmla="*/ 26 w 3007"/>
                    <a:gd name="T41" fmla="*/ 419 h 3771"/>
                    <a:gd name="T42" fmla="*/ 26 w 3007"/>
                    <a:gd name="T43" fmla="*/ 405 h 3771"/>
                    <a:gd name="T44" fmla="*/ 38 w 3007"/>
                    <a:gd name="T45" fmla="*/ 409 h 3771"/>
                    <a:gd name="T46" fmla="*/ 27 w 3007"/>
                    <a:gd name="T47" fmla="*/ 391 h 3771"/>
                    <a:gd name="T48" fmla="*/ 40 w 3007"/>
                    <a:gd name="T49" fmla="*/ 389 h 3771"/>
                    <a:gd name="T50" fmla="*/ 6 w 3007"/>
                    <a:gd name="T51" fmla="*/ 361 h 3771"/>
                    <a:gd name="T52" fmla="*/ 6 w 3007"/>
                    <a:gd name="T53" fmla="*/ 361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5" name="Freeform 48"/>
                <p:cNvSpPr>
                  <a:spLocks/>
                </p:cNvSpPr>
                <p:nvPr userDrawn="1"/>
              </p:nvSpPr>
              <p:spPr bwMode="auto">
                <a:xfrm rot="-3172564">
                  <a:off x="5297" y="897"/>
                  <a:ext cx="169" cy="122"/>
                </a:xfrm>
                <a:custGeom>
                  <a:avLst/>
                  <a:gdLst>
                    <a:gd name="T0" fmla="*/ 0 w 673"/>
                    <a:gd name="T1" fmla="*/ 10 h 342"/>
                    <a:gd name="T2" fmla="*/ 16 w 673"/>
                    <a:gd name="T3" fmla="*/ 14 h 342"/>
                    <a:gd name="T4" fmla="*/ 40 w 673"/>
                    <a:gd name="T5" fmla="*/ 44 h 342"/>
                    <a:gd name="T6" fmla="*/ 42 w 673"/>
                    <a:gd name="T7" fmla="*/ 37 h 342"/>
                    <a:gd name="T8" fmla="*/ 28 w 673"/>
                    <a:gd name="T9" fmla="*/ 15 h 342"/>
                    <a:gd name="T10" fmla="*/ 2 w 673"/>
                    <a:gd name="T11" fmla="*/ 0 h 342"/>
                    <a:gd name="T12" fmla="*/ 0 w 673"/>
                    <a:gd name="T13" fmla="*/ 10 h 342"/>
                    <a:gd name="T14" fmla="*/ 0 w 673"/>
                    <a:gd name="T15" fmla="*/ 1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6" name="Freeform 49"/>
                <p:cNvSpPr>
                  <a:spLocks/>
                </p:cNvSpPr>
                <p:nvPr userDrawn="1"/>
              </p:nvSpPr>
              <p:spPr bwMode="auto">
                <a:xfrm rot="-3172564">
                  <a:off x="5253" y="806"/>
                  <a:ext cx="181" cy="144"/>
                </a:xfrm>
                <a:custGeom>
                  <a:avLst/>
                  <a:gdLst>
                    <a:gd name="T0" fmla="*/ 0 w 716"/>
                    <a:gd name="T1" fmla="*/ 10 h 403"/>
                    <a:gd name="T2" fmla="*/ 22 w 716"/>
                    <a:gd name="T3" fmla="*/ 19 h 403"/>
                    <a:gd name="T4" fmla="*/ 41 w 716"/>
                    <a:gd name="T5" fmla="*/ 51 h 403"/>
                    <a:gd name="T6" fmla="*/ 46 w 716"/>
                    <a:gd name="T7" fmla="*/ 38 h 403"/>
                    <a:gd name="T8" fmla="*/ 27 w 716"/>
                    <a:gd name="T9" fmla="*/ 15 h 403"/>
                    <a:gd name="T10" fmla="*/ 5 w 716"/>
                    <a:gd name="T11" fmla="*/ 0 h 403"/>
                    <a:gd name="T12" fmla="*/ 0 w 716"/>
                    <a:gd name="T13" fmla="*/ 10 h 403"/>
                    <a:gd name="T14" fmla="*/ 0 w 716"/>
                    <a:gd name="T15" fmla="*/ 1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7" name="Freeform 50"/>
                <p:cNvSpPr>
                  <a:spLocks/>
                </p:cNvSpPr>
                <p:nvPr userDrawn="1"/>
              </p:nvSpPr>
              <p:spPr bwMode="auto">
                <a:xfrm rot="-3172564">
                  <a:off x="4985" y="210"/>
                  <a:ext cx="181" cy="147"/>
                </a:xfrm>
                <a:custGeom>
                  <a:avLst/>
                  <a:gdLst>
                    <a:gd name="T0" fmla="*/ 0 w 717"/>
                    <a:gd name="T1" fmla="*/ 10 h 411"/>
                    <a:gd name="T2" fmla="*/ 20 w 717"/>
                    <a:gd name="T3" fmla="*/ 18 h 411"/>
                    <a:gd name="T4" fmla="*/ 41 w 717"/>
                    <a:gd name="T5" fmla="*/ 53 h 411"/>
                    <a:gd name="T6" fmla="*/ 46 w 717"/>
                    <a:gd name="T7" fmla="*/ 40 h 411"/>
                    <a:gd name="T8" fmla="*/ 25 w 717"/>
                    <a:gd name="T9" fmla="*/ 11 h 411"/>
                    <a:gd name="T10" fmla="*/ 4 w 717"/>
                    <a:gd name="T11" fmla="*/ 0 h 411"/>
                    <a:gd name="T12" fmla="*/ 0 w 717"/>
                    <a:gd name="T13" fmla="*/ 10 h 411"/>
                    <a:gd name="T14" fmla="*/ 0 w 717"/>
                    <a:gd name="T15" fmla="*/ 1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8" name="Freeform 51"/>
                <p:cNvSpPr>
                  <a:spLocks/>
                </p:cNvSpPr>
                <p:nvPr userDrawn="1"/>
              </p:nvSpPr>
              <p:spPr bwMode="auto">
                <a:xfrm rot="-3172564">
                  <a:off x="4948" y="142"/>
                  <a:ext cx="179" cy="138"/>
                </a:xfrm>
                <a:custGeom>
                  <a:avLst/>
                  <a:gdLst>
                    <a:gd name="T0" fmla="*/ 0 w 709"/>
                    <a:gd name="T1" fmla="*/ 11 h 386"/>
                    <a:gd name="T2" fmla="*/ 17 w 709"/>
                    <a:gd name="T3" fmla="*/ 17 h 386"/>
                    <a:gd name="T4" fmla="*/ 42 w 709"/>
                    <a:gd name="T5" fmla="*/ 49 h 386"/>
                    <a:gd name="T6" fmla="*/ 45 w 709"/>
                    <a:gd name="T7" fmla="*/ 39 h 386"/>
                    <a:gd name="T8" fmla="*/ 19 w 709"/>
                    <a:gd name="T9" fmla="*/ 7 h 386"/>
                    <a:gd name="T10" fmla="*/ 3 w 709"/>
                    <a:gd name="T11" fmla="*/ 0 h 386"/>
                    <a:gd name="T12" fmla="*/ 0 w 709"/>
                    <a:gd name="T13" fmla="*/ 11 h 386"/>
                    <a:gd name="T14" fmla="*/ 0 w 709"/>
                    <a:gd name="T15" fmla="*/ 1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grpSp>
    </p:spTree>
    <p:extLst>
      <p:ext uri="{BB962C8B-B14F-4D97-AF65-F5344CB8AC3E}">
        <p14:creationId xmlns="" xmlns:p14="http://schemas.microsoft.com/office/powerpoint/2010/main" val="167110609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465160249 w 2903"/>
              <a:gd name="T1" fmla="*/ 138463012 h 3686"/>
              <a:gd name="T2" fmla="*/ 411001033 w 2903"/>
              <a:gd name="T3" fmla="*/ 25582090 h 3686"/>
              <a:gd name="T4" fmla="*/ 359085058 w 2903"/>
              <a:gd name="T5" fmla="*/ 0 h 3686"/>
              <a:gd name="T6" fmla="*/ 17625693 w 2903"/>
              <a:gd name="T7" fmla="*/ 898890480 h 3686"/>
              <a:gd name="T8" fmla="*/ 17625693 w 2903"/>
              <a:gd name="T9" fmla="*/ 1032237527 h 3686"/>
              <a:gd name="T10" fmla="*/ 0 w 2903"/>
              <a:gd name="T11" fmla="*/ 1161107043 h 3686"/>
              <a:gd name="T12" fmla="*/ 11536839 w 2903"/>
              <a:gd name="T13" fmla="*/ 1178694836 h 3686"/>
              <a:gd name="T14" fmla="*/ 70663288 w 2903"/>
              <a:gd name="T15" fmla="*/ 1072849144 h 3686"/>
              <a:gd name="T16" fmla="*/ 118573533 w 2903"/>
              <a:gd name="T17" fmla="*/ 1032237527 h 3686"/>
              <a:gd name="T18" fmla="*/ 465160249 w 2903"/>
              <a:gd name="T19" fmla="*/ 138463012 h 3686"/>
              <a:gd name="T20" fmla="*/ 465160249 w 2903"/>
              <a:gd name="T21" fmla="*/ 138463012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922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922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7B403F37-15F5-40FC-9B45-B4CF9D56012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2" name="Freeform 8"/>
          <p:cNvSpPr>
            <a:spLocks/>
          </p:cNvSpPr>
          <p:nvPr/>
        </p:nvSpPr>
        <p:spPr bwMode="auto">
          <a:xfrm rot="-3172564">
            <a:off x="7865269" y="24607"/>
            <a:ext cx="1165225" cy="2097087"/>
          </a:xfrm>
          <a:custGeom>
            <a:avLst/>
            <a:gdLst>
              <a:gd name="T0" fmla="*/ 367400126 w 2911"/>
              <a:gd name="T1" fmla="*/ 0 h 3703"/>
              <a:gd name="T2" fmla="*/ 20829548 w 2911"/>
              <a:gd name="T3" fmla="*/ 909239838 h 3703"/>
              <a:gd name="T4" fmla="*/ 20989661 w 2911"/>
              <a:gd name="T5" fmla="*/ 1026623476 h 3703"/>
              <a:gd name="T6" fmla="*/ 0 w 2911"/>
              <a:gd name="T7" fmla="*/ 1165174497 h 3703"/>
              <a:gd name="T8" fmla="*/ 8011272 w 2911"/>
              <a:gd name="T9" fmla="*/ 1187624598 h 3703"/>
              <a:gd name="T10" fmla="*/ 67615873 w 2911"/>
              <a:gd name="T11" fmla="*/ 1075051858 h 3703"/>
              <a:gd name="T12" fmla="*/ 122252957 w 2911"/>
              <a:gd name="T13" fmla="*/ 1032717091 h 3703"/>
              <a:gd name="T14" fmla="*/ 466420234 w 2911"/>
              <a:gd name="T15" fmla="*/ 137267738 h 3703"/>
              <a:gd name="T16" fmla="*/ 414827305 w 2911"/>
              <a:gd name="T17" fmla="*/ 30789179 h 3703"/>
              <a:gd name="T18" fmla="*/ 367400126 w 2911"/>
              <a:gd name="T19" fmla="*/ 0 h 3703"/>
              <a:gd name="T20" fmla="*/ 36740012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33" name="Freeform 9"/>
          <p:cNvSpPr>
            <a:spLocks/>
          </p:cNvSpPr>
          <p:nvPr/>
        </p:nvSpPr>
        <p:spPr bwMode="auto">
          <a:xfrm rot="-3172564">
            <a:off x="7831138" y="192088"/>
            <a:ext cx="1025525" cy="1571625"/>
          </a:xfrm>
          <a:custGeom>
            <a:avLst/>
            <a:gdLst>
              <a:gd name="T0" fmla="*/ 0 w 2561"/>
              <a:gd name="T1" fmla="*/ 795925910 h 2777"/>
              <a:gd name="T2" fmla="*/ 69271991 w 2561"/>
              <a:gd name="T3" fmla="*/ 817705678 h 2777"/>
              <a:gd name="T4" fmla="*/ 118018666 w 2561"/>
              <a:gd name="T5" fmla="*/ 889450897 h 2777"/>
              <a:gd name="T6" fmla="*/ 410660494 w 2561"/>
              <a:gd name="T7" fmla="*/ 127796260 h 2777"/>
              <a:gd name="T8" fmla="*/ 339624568 w 2561"/>
              <a:gd name="T9" fmla="*/ 26263738 h 2777"/>
              <a:gd name="T10" fmla="*/ 304347469 w 2561"/>
              <a:gd name="T11" fmla="*/ 0 h 2777"/>
              <a:gd name="T12" fmla="*/ 0 w 2561"/>
              <a:gd name="T13" fmla="*/ 795925910 h 2777"/>
              <a:gd name="T14" fmla="*/ 0 w 2561"/>
              <a:gd name="T15" fmla="*/ 79592591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397 w 2177"/>
                <a:gd name="T1" fmla="*/ 315 h 1298"/>
                <a:gd name="T2" fmla="*/ 355 w 2177"/>
                <a:gd name="T3" fmla="*/ 277 h 1298"/>
                <a:gd name="T4" fmla="*/ 333 w 2177"/>
                <a:gd name="T5" fmla="*/ 120 h 1298"/>
                <a:gd name="T6" fmla="*/ 535 w 2177"/>
                <a:gd name="T7" fmla="*/ 83 h 1298"/>
                <a:gd name="T8" fmla="*/ 545 w 2177"/>
                <a:gd name="T9" fmla="*/ 51 h 1298"/>
                <a:gd name="T10" fmla="*/ 525 w 2177"/>
                <a:gd name="T11" fmla="*/ 25 h 1298"/>
                <a:gd name="T12" fmla="*/ 319 w 2177"/>
                <a:gd name="T13" fmla="*/ 53 h 1298"/>
                <a:gd name="T14" fmla="*/ 305 w 2177"/>
                <a:gd name="T15" fmla="*/ 8 h 1298"/>
                <a:gd name="T16" fmla="*/ 272 w 2177"/>
                <a:gd name="T17" fmla="*/ 0 h 1298"/>
                <a:gd name="T18" fmla="*/ 240 w 2177"/>
                <a:gd name="T19" fmla="*/ 7 h 1298"/>
                <a:gd name="T20" fmla="*/ 222 w 2177"/>
                <a:gd name="T21" fmla="*/ 27 h 1298"/>
                <a:gd name="T22" fmla="*/ 235 w 2177"/>
                <a:gd name="T23" fmla="*/ 72 h 1298"/>
                <a:gd name="T24" fmla="*/ 165 w 2177"/>
                <a:gd name="T25" fmla="*/ 111 h 1298"/>
                <a:gd name="T26" fmla="*/ 246 w 2177"/>
                <a:gd name="T27" fmla="*/ 119 h 1298"/>
                <a:gd name="T28" fmla="*/ 278 w 2177"/>
                <a:gd name="T29" fmla="*/ 223 h 1298"/>
                <a:gd name="T30" fmla="*/ 36 w 2177"/>
                <a:gd name="T31" fmla="*/ 118 h 1298"/>
                <a:gd name="T32" fmla="*/ 12 w 2177"/>
                <a:gd name="T33" fmla="*/ 128 h 1298"/>
                <a:gd name="T34" fmla="*/ 0 w 2177"/>
                <a:gd name="T35" fmla="*/ 159 h 1298"/>
                <a:gd name="T36" fmla="*/ 14 w 2177"/>
                <a:gd name="T37" fmla="*/ 195 h 1298"/>
                <a:gd name="T38" fmla="*/ 285 w 2177"/>
                <a:gd name="T39" fmla="*/ 322 h 1298"/>
                <a:gd name="T40" fmla="*/ 345 w 2177"/>
                <a:gd name="T41" fmla="*/ 314 h 1298"/>
                <a:gd name="T42" fmla="*/ 393 w 2177"/>
                <a:gd name="T43" fmla="*/ 325 h 1298"/>
                <a:gd name="T44" fmla="*/ 397 w 2177"/>
                <a:gd name="T45" fmla="*/ 315 h 1298"/>
                <a:gd name="T46" fmla="*/ 397 w 2177"/>
                <a:gd name="T47" fmla="*/ 315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2" name="Freeform 12"/>
            <p:cNvSpPr>
              <a:spLocks/>
            </p:cNvSpPr>
            <p:nvPr userDrawn="1"/>
          </p:nvSpPr>
          <p:spPr bwMode="auto">
            <a:xfrm>
              <a:off x="1022" y="3582"/>
              <a:ext cx="71" cy="129"/>
            </a:xfrm>
            <a:custGeom>
              <a:avLst/>
              <a:gdLst>
                <a:gd name="T0" fmla="*/ 0 w 143"/>
                <a:gd name="T1" fmla="*/ 2 h 258"/>
                <a:gd name="T2" fmla="*/ 30 w 143"/>
                <a:gd name="T3" fmla="*/ 0 h 258"/>
                <a:gd name="T4" fmla="*/ 35 w 143"/>
                <a:gd name="T5" fmla="*/ 59 h 258"/>
                <a:gd name="T6" fmla="*/ 2 w 143"/>
                <a:gd name="T7" fmla="*/ 65 h 258"/>
                <a:gd name="T8" fmla="*/ 0 w 143"/>
                <a:gd name="T9" fmla="*/ 2 h 258"/>
                <a:gd name="T10" fmla="*/ 0 w 143"/>
                <a:gd name="T11" fmla="*/ 2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3" name="Freeform 13"/>
            <p:cNvSpPr>
              <a:spLocks/>
            </p:cNvSpPr>
            <p:nvPr userDrawn="1"/>
          </p:nvSpPr>
          <p:spPr bwMode="auto">
            <a:xfrm>
              <a:off x="20" y="3774"/>
              <a:ext cx="792" cy="410"/>
            </a:xfrm>
            <a:custGeom>
              <a:avLst/>
              <a:gdLst>
                <a:gd name="T0" fmla="*/ 34 w 1586"/>
                <a:gd name="T1" fmla="*/ 0 h 821"/>
                <a:gd name="T2" fmla="*/ 332 w 1586"/>
                <a:gd name="T3" fmla="*/ 129 h 821"/>
                <a:gd name="T4" fmla="*/ 356 w 1586"/>
                <a:gd name="T5" fmla="*/ 159 h 821"/>
                <a:gd name="T6" fmla="*/ 396 w 1586"/>
                <a:gd name="T7" fmla="*/ 198 h 821"/>
                <a:gd name="T8" fmla="*/ 391 w 1586"/>
                <a:gd name="T9" fmla="*/ 205 h 821"/>
                <a:gd name="T10" fmla="*/ 337 w 1586"/>
                <a:gd name="T11" fmla="*/ 196 h 821"/>
                <a:gd name="T12" fmla="*/ 286 w 1586"/>
                <a:gd name="T13" fmla="*/ 202 h 821"/>
                <a:gd name="T14" fmla="*/ 10 w 1586"/>
                <a:gd name="T15" fmla="*/ 74 h 821"/>
                <a:gd name="T16" fmla="*/ 0 w 1586"/>
                <a:gd name="T17" fmla="*/ 37 h 821"/>
                <a:gd name="T18" fmla="*/ 11 w 1586"/>
                <a:gd name="T19" fmla="*/ 8 h 821"/>
                <a:gd name="T20" fmla="*/ 34 w 1586"/>
                <a:gd name="T21" fmla="*/ 0 h 821"/>
                <a:gd name="T22" fmla="*/ 3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4" name="Freeform 14"/>
            <p:cNvSpPr>
              <a:spLocks/>
            </p:cNvSpPr>
            <p:nvPr userDrawn="1"/>
          </p:nvSpPr>
          <p:spPr bwMode="auto">
            <a:xfrm>
              <a:off x="129" y="3808"/>
              <a:ext cx="525" cy="374"/>
            </a:xfrm>
            <a:custGeom>
              <a:avLst/>
              <a:gdLst>
                <a:gd name="T0" fmla="*/ 0 w 1049"/>
                <a:gd name="T1" fmla="*/ 82 h 747"/>
                <a:gd name="T2" fmla="*/ 231 w 1049"/>
                <a:gd name="T3" fmla="*/ 187 h 747"/>
                <a:gd name="T4" fmla="*/ 235 w 1049"/>
                <a:gd name="T5" fmla="*/ 134 h 747"/>
                <a:gd name="T6" fmla="*/ 263 w 1049"/>
                <a:gd name="T7" fmla="*/ 106 h 747"/>
                <a:gd name="T8" fmla="*/ 20 w 1049"/>
                <a:gd name="T9" fmla="*/ 0 h 747"/>
                <a:gd name="T10" fmla="*/ 0 w 1049"/>
                <a:gd name="T11" fmla="*/ 32 h 747"/>
                <a:gd name="T12" fmla="*/ 0 w 1049"/>
                <a:gd name="T13" fmla="*/ 82 h 747"/>
                <a:gd name="T14" fmla="*/ 0 w 1049"/>
                <a:gd name="T15" fmla="*/ 8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5" name="Freeform 15"/>
            <p:cNvSpPr>
              <a:spLocks/>
            </p:cNvSpPr>
            <p:nvPr userDrawn="1"/>
          </p:nvSpPr>
          <p:spPr bwMode="auto">
            <a:xfrm>
              <a:off x="485" y="3532"/>
              <a:ext cx="135" cy="121"/>
            </a:xfrm>
            <a:custGeom>
              <a:avLst/>
              <a:gdLst>
                <a:gd name="T0" fmla="*/ 0 w 272"/>
                <a:gd name="T1" fmla="*/ 7 h 241"/>
                <a:gd name="T2" fmla="*/ 39 w 272"/>
                <a:gd name="T3" fmla="*/ 0 h 241"/>
                <a:gd name="T4" fmla="*/ 62 w 272"/>
                <a:gd name="T5" fmla="*/ 9 h 241"/>
                <a:gd name="T6" fmla="*/ 67 w 272"/>
                <a:gd name="T7" fmla="*/ 35 h 241"/>
                <a:gd name="T8" fmla="*/ 40 w 272"/>
                <a:gd name="T9" fmla="*/ 37 h 241"/>
                <a:gd name="T10" fmla="*/ 8 w 272"/>
                <a:gd name="T11" fmla="*/ 61 h 241"/>
                <a:gd name="T12" fmla="*/ 0 w 272"/>
                <a:gd name="T13" fmla="*/ 7 h 241"/>
                <a:gd name="T14" fmla="*/ 0 w 272"/>
                <a:gd name="T15" fmla="*/ 7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6" name="Freeform 16"/>
            <p:cNvSpPr>
              <a:spLocks/>
            </p:cNvSpPr>
            <p:nvPr userDrawn="1"/>
          </p:nvSpPr>
          <p:spPr bwMode="auto">
            <a:xfrm>
              <a:off x="641" y="4163"/>
              <a:ext cx="76" cy="112"/>
            </a:xfrm>
            <a:custGeom>
              <a:avLst/>
              <a:gdLst>
                <a:gd name="T0" fmla="*/ 38 w 152"/>
                <a:gd name="T1" fmla="*/ 1 h 224"/>
                <a:gd name="T2" fmla="*/ 38 w 152"/>
                <a:gd name="T3" fmla="*/ 56 h 224"/>
                <a:gd name="T4" fmla="*/ 0 w 152"/>
                <a:gd name="T5" fmla="*/ 2 h 224"/>
                <a:gd name="T6" fmla="*/ 18 w 152"/>
                <a:gd name="T7" fmla="*/ 0 h 224"/>
                <a:gd name="T8" fmla="*/ 38 w 152"/>
                <a:gd name="T9" fmla="*/ 1 h 224"/>
                <a:gd name="T10" fmla="*/ 38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7" name="Freeform 17"/>
            <p:cNvSpPr>
              <a:spLocks/>
            </p:cNvSpPr>
            <p:nvPr userDrawn="1"/>
          </p:nvSpPr>
          <p:spPr bwMode="auto">
            <a:xfrm>
              <a:off x="504" y="3607"/>
              <a:ext cx="193" cy="383"/>
            </a:xfrm>
            <a:custGeom>
              <a:avLst/>
              <a:gdLst>
                <a:gd name="T0" fmla="*/ 0 w 386"/>
                <a:gd name="T1" fmla="*/ 20 h 764"/>
                <a:gd name="T2" fmla="*/ 22 w 386"/>
                <a:gd name="T3" fmla="*/ 0 h 764"/>
                <a:gd name="T4" fmla="*/ 58 w 386"/>
                <a:gd name="T5" fmla="*/ 2 h 764"/>
                <a:gd name="T6" fmla="*/ 97 w 386"/>
                <a:gd name="T7" fmla="*/ 192 h 764"/>
                <a:gd name="T8" fmla="*/ 70 w 386"/>
                <a:gd name="T9" fmla="*/ 181 h 764"/>
                <a:gd name="T10" fmla="*/ 38 w 386"/>
                <a:gd name="T11" fmla="*/ 170 h 764"/>
                <a:gd name="T12" fmla="*/ 0 w 386"/>
                <a:gd name="T13" fmla="*/ 20 h 764"/>
                <a:gd name="T14" fmla="*/ 0 w 386"/>
                <a:gd name="T15" fmla="*/ 2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8" name="Freeform 18"/>
            <p:cNvSpPr>
              <a:spLocks/>
            </p:cNvSpPr>
            <p:nvPr userDrawn="1"/>
          </p:nvSpPr>
          <p:spPr bwMode="auto">
            <a:xfrm>
              <a:off x="668" y="3590"/>
              <a:ext cx="364" cy="174"/>
            </a:xfrm>
            <a:custGeom>
              <a:avLst/>
              <a:gdLst>
                <a:gd name="T0" fmla="*/ 173 w 728"/>
                <a:gd name="T1" fmla="*/ 0 h 348"/>
                <a:gd name="T2" fmla="*/ 0 w 728"/>
                <a:gd name="T3" fmla="*/ 27 h 348"/>
                <a:gd name="T4" fmla="*/ 7 w 728"/>
                <a:gd name="T5" fmla="*/ 87 h 348"/>
                <a:gd name="T6" fmla="*/ 179 w 728"/>
                <a:gd name="T7" fmla="*/ 60 h 348"/>
                <a:gd name="T8" fmla="*/ 182 w 728"/>
                <a:gd name="T9" fmla="*/ 11 h 348"/>
                <a:gd name="T10" fmla="*/ 173 w 728"/>
                <a:gd name="T11" fmla="*/ 0 h 348"/>
                <a:gd name="T12" fmla="*/ 173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9" name="Freeform 19"/>
            <p:cNvSpPr>
              <a:spLocks/>
            </p:cNvSpPr>
            <p:nvPr userDrawn="1"/>
          </p:nvSpPr>
          <p:spPr bwMode="auto">
            <a:xfrm>
              <a:off x="347" y="3693"/>
              <a:ext cx="156" cy="67"/>
            </a:xfrm>
            <a:custGeom>
              <a:avLst/>
              <a:gdLst>
                <a:gd name="T0" fmla="*/ 68 w 312"/>
                <a:gd name="T1" fmla="*/ 0 h 135"/>
                <a:gd name="T2" fmla="*/ 0 w 312"/>
                <a:gd name="T3" fmla="*/ 19 h 135"/>
                <a:gd name="T4" fmla="*/ 78 w 312"/>
                <a:gd name="T5" fmla="*/ 33 h 135"/>
                <a:gd name="T6" fmla="*/ 68 w 312"/>
                <a:gd name="T7" fmla="*/ 0 h 135"/>
                <a:gd name="T8" fmla="*/ 68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26 h 175"/>
                    <a:gd name="T2" fmla="*/ 29 w 313"/>
                    <a:gd name="T3" fmla="*/ 2 h 175"/>
                    <a:gd name="T4" fmla="*/ 54 w 313"/>
                    <a:gd name="T5" fmla="*/ 0 h 175"/>
                    <a:gd name="T6" fmla="*/ 73 w 313"/>
                    <a:gd name="T7" fmla="*/ 6 h 175"/>
                    <a:gd name="T8" fmla="*/ 79 w 313"/>
                    <a:gd name="T9" fmla="*/ 22 h 175"/>
                    <a:gd name="T10" fmla="*/ 42 w 313"/>
                    <a:gd name="T11" fmla="*/ 16 h 175"/>
                    <a:gd name="T12" fmla="*/ 19 w 313"/>
                    <a:gd name="T13" fmla="*/ 25 h 175"/>
                    <a:gd name="T14" fmla="*/ 4 w 313"/>
                    <a:gd name="T15" fmla="*/ 43 h 175"/>
                    <a:gd name="T16" fmla="*/ 0 w 313"/>
                    <a:gd name="T17" fmla="*/ 26 h 175"/>
                    <a:gd name="T18" fmla="*/ 0 w 313"/>
                    <a:gd name="T19" fmla="*/ 2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5" name="Freeform 23"/>
                <p:cNvSpPr>
                  <a:spLocks/>
                </p:cNvSpPr>
                <p:nvPr userDrawn="1"/>
              </p:nvSpPr>
              <p:spPr bwMode="auto">
                <a:xfrm>
                  <a:off x="636" y="4137"/>
                  <a:ext cx="115" cy="133"/>
                </a:xfrm>
                <a:custGeom>
                  <a:avLst/>
                  <a:gdLst>
                    <a:gd name="T0" fmla="*/ 0 w 230"/>
                    <a:gd name="T1" fmla="*/ 10 h 266"/>
                    <a:gd name="T2" fmla="*/ 40 w 230"/>
                    <a:gd name="T3" fmla="*/ 67 h 266"/>
                    <a:gd name="T4" fmla="*/ 58 w 230"/>
                    <a:gd name="T5" fmla="*/ 63 h 266"/>
                    <a:gd name="T6" fmla="*/ 56 w 230"/>
                    <a:gd name="T7" fmla="*/ 5 h 266"/>
                    <a:gd name="T8" fmla="*/ 42 w 230"/>
                    <a:gd name="T9" fmla="*/ 0 h 266"/>
                    <a:gd name="T10" fmla="*/ 45 w 230"/>
                    <a:gd name="T11" fmla="*/ 50 h 266"/>
                    <a:gd name="T12" fmla="*/ 18 w 230"/>
                    <a:gd name="T13" fmla="*/ 1 h 266"/>
                    <a:gd name="T14" fmla="*/ 0 w 230"/>
                    <a:gd name="T15" fmla="*/ 10 h 266"/>
                    <a:gd name="T16" fmla="*/ 0 w 230"/>
                    <a:gd name="T17" fmla="*/ 1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6" name="Freeform 24"/>
                <p:cNvSpPr>
                  <a:spLocks/>
                </p:cNvSpPr>
                <p:nvPr userDrawn="1"/>
              </p:nvSpPr>
              <p:spPr bwMode="auto">
                <a:xfrm>
                  <a:off x="1004" y="3562"/>
                  <a:ext cx="43" cy="117"/>
                </a:xfrm>
                <a:custGeom>
                  <a:avLst/>
                  <a:gdLst>
                    <a:gd name="T0" fmla="*/ 0 w 87"/>
                    <a:gd name="T1" fmla="*/ 5 h 234"/>
                    <a:gd name="T2" fmla="*/ 9 w 87"/>
                    <a:gd name="T3" fmla="*/ 24 h 234"/>
                    <a:gd name="T4" fmla="*/ 11 w 87"/>
                    <a:gd name="T5" fmla="*/ 39 h 234"/>
                    <a:gd name="T6" fmla="*/ 6 w 87"/>
                    <a:gd name="T7" fmla="*/ 59 h 234"/>
                    <a:gd name="T8" fmla="*/ 20 w 87"/>
                    <a:gd name="T9" fmla="*/ 55 h 234"/>
                    <a:gd name="T10" fmla="*/ 21 w 87"/>
                    <a:gd name="T11" fmla="*/ 29 h 234"/>
                    <a:gd name="T12" fmla="*/ 11 w 87"/>
                    <a:gd name="T13" fmla="*/ 0 h 234"/>
                    <a:gd name="T14" fmla="*/ 0 w 87"/>
                    <a:gd name="T15" fmla="*/ 5 h 234"/>
                    <a:gd name="T16" fmla="*/ 0 w 87"/>
                    <a:gd name="T17" fmla="*/ 5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sp>
            <p:nvSpPr>
              <p:cNvPr id="1062" name="Freeform 25"/>
              <p:cNvSpPr>
                <a:spLocks/>
              </p:cNvSpPr>
              <p:nvPr userDrawn="1"/>
            </p:nvSpPr>
            <p:spPr bwMode="auto">
              <a:xfrm>
                <a:off x="76" y="3732"/>
                <a:ext cx="595" cy="250"/>
              </a:xfrm>
              <a:custGeom>
                <a:avLst/>
                <a:gdLst>
                  <a:gd name="T0" fmla="*/ 25 w 1190"/>
                  <a:gd name="T1" fmla="*/ 0 h 500"/>
                  <a:gd name="T2" fmla="*/ 298 w 1190"/>
                  <a:gd name="T3" fmla="*/ 123 h 500"/>
                  <a:gd name="T4" fmla="*/ 269 w 1190"/>
                  <a:gd name="T5" fmla="*/ 125 h 500"/>
                  <a:gd name="T6" fmla="*/ 0 w 1190"/>
                  <a:gd name="T7" fmla="*/ 7 h 500"/>
                  <a:gd name="T8" fmla="*/ 25 w 1190"/>
                  <a:gd name="T9" fmla="*/ 0 h 500"/>
                  <a:gd name="T10" fmla="*/ 2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63" name="Freeform 26"/>
              <p:cNvSpPr>
                <a:spLocks/>
              </p:cNvSpPr>
              <p:nvPr userDrawn="1"/>
            </p:nvSpPr>
            <p:spPr bwMode="auto">
              <a:xfrm>
                <a:off x="260" y="3886"/>
                <a:ext cx="244" cy="148"/>
              </a:xfrm>
              <a:custGeom>
                <a:avLst/>
                <a:gdLst>
                  <a:gd name="T0" fmla="*/ 3 w 489"/>
                  <a:gd name="T1" fmla="*/ 9 h 296"/>
                  <a:gd name="T2" fmla="*/ 40 w 489"/>
                  <a:gd name="T3" fmla="*/ 17 h 296"/>
                  <a:gd name="T4" fmla="*/ 81 w 489"/>
                  <a:gd name="T5" fmla="*/ 35 h 296"/>
                  <a:gd name="T6" fmla="*/ 110 w 489"/>
                  <a:gd name="T7" fmla="*/ 61 h 296"/>
                  <a:gd name="T8" fmla="*/ 81 w 489"/>
                  <a:gd name="T9" fmla="*/ 58 h 296"/>
                  <a:gd name="T10" fmla="*/ 34 w 489"/>
                  <a:gd name="T11" fmla="*/ 37 h 296"/>
                  <a:gd name="T12" fmla="*/ 12 w 489"/>
                  <a:gd name="T13" fmla="*/ 20 h 296"/>
                  <a:gd name="T14" fmla="*/ 26 w 489"/>
                  <a:gd name="T15" fmla="*/ 41 h 296"/>
                  <a:gd name="T16" fmla="*/ 68 w 489"/>
                  <a:gd name="T17" fmla="*/ 68 h 296"/>
                  <a:gd name="T18" fmla="*/ 116 w 489"/>
                  <a:gd name="T19" fmla="*/ 74 h 296"/>
                  <a:gd name="T20" fmla="*/ 122 w 489"/>
                  <a:gd name="T21" fmla="*/ 56 h 296"/>
                  <a:gd name="T22" fmla="*/ 98 w 489"/>
                  <a:gd name="T23" fmla="*/ 30 h 296"/>
                  <a:gd name="T24" fmla="*/ 42 w 489"/>
                  <a:gd name="T25" fmla="*/ 5 h 296"/>
                  <a:gd name="T26" fmla="*/ 0 w 489"/>
                  <a:gd name="T27" fmla="*/ 0 h 296"/>
                  <a:gd name="T28" fmla="*/ 3 w 489"/>
                  <a:gd name="T29" fmla="*/ 9 h 296"/>
                  <a:gd name="T30" fmla="*/ 3 w 489"/>
                  <a:gd name="T31" fmla="*/ 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64" name="Freeform 27"/>
              <p:cNvSpPr>
                <a:spLocks/>
              </p:cNvSpPr>
              <p:nvPr userDrawn="1"/>
            </p:nvSpPr>
            <p:spPr bwMode="auto">
              <a:xfrm>
                <a:off x="565" y="3680"/>
                <a:ext cx="107" cy="238"/>
              </a:xfrm>
              <a:custGeom>
                <a:avLst/>
                <a:gdLst>
                  <a:gd name="T0" fmla="*/ 6 w 213"/>
                  <a:gd name="T1" fmla="*/ 0 h 478"/>
                  <a:gd name="T2" fmla="*/ 23 w 213"/>
                  <a:gd name="T3" fmla="*/ 6 h 478"/>
                  <a:gd name="T4" fmla="*/ 20 w 213"/>
                  <a:gd name="T5" fmla="*/ 48 h 478"/>
                  <a:gd name="T6" fmla="*/ 27 w 213"/>
                  <a:gd name="T7" fmla="*/ 81 h 478"/>
                  <a:gd name="T8" fmla="*/ 54 w 213"/>
                  <a:gd name="T9" fmla="*/ 112 h 478"/>
                  <a:gd name="T10" fmla="*/ 25 w 213"/>
                  <a:gd name="T11" fmla="*/ 119 h 478"/>
                  <a:gd name="T12" fmla="*/ 8 w 213"/>
                  <a:gd name="T13" fmla="*/ 85 h 478"/>
                  <a:gd name="T14" fmla="*/ 0 w 213"/>
                  <a:gd name="T15" fmla="*/ 14 h 478"/>
                  <a:gd name="T16" fmla="*/ 6 w 213"/>
                  <a:gd name="T17" fmla="*/ 0 h 478"/>
                  <a:gd name="T18" fmla="*/ 6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28 w 150"/>
                    <a:gd name="T1" fmla="*/ 0 h 173"/>
                    <a:gd name="T2" fmla="*/ 10 w 150"/>
                    <a:gd name="T3" fmla="*/ 17 h 173"/>
                    <a:gd name="T4" fmla="*/ 0 w 150"/>
                    <a:gd name="T5" fmla="*/ 44 h 173"/>
                    <a:gd name="T6" fmla="*/ 20 w 150"/>
                    <a:gd name="T7" fmla="*/ 40 h 173"/>
                    <a:gd name="T8" fmla="*/ 26 w 150"/>
                    <a:gd name="T9" fmla="*/ 21 h 173"/>
                    <a:gd name="T10" fmla="*/ 38 w 150"/>
                    <a:gd name="T11" fmla="*/ 7 h 173"/>
                    <a:gd name="T12" fmla="*/ 28 w 150"/>
                    <a:gd name="T13" fmla="*/ 0 h 173"/>
                    <a:gd name="T14" fmla="*/ 2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67" name="Freeform 30"/>
                <p:cNvSpPr>
                  <a:spLocks/>
                </p:cNvSpPr>
                <p:nvPr userDrawn="1"/>
              </p:nvSpPr>
              <p:spPr bwMode="auto">
                <a:xfrm>
                  <a:off x="5" y="3728"/>
                  <a:ext cx="842" cy="440"/>
                </a:xfrm>
                <a:custGeom>
                  <a:avLst/>
                  <a:gdLst>
                    <a:gd name="T0" fmla="*/ 39 w 1684"/>
                    <a:gd name="T1" fmla="*/ 0 h 880"/>
                    <a:gd name="T2" fmla="*/ 16 w 1684"/>
                    <a:gd name="T3" fmla="*/ 13 h 880"/>
                    <a:gd name="T4" fmla="*/ 0 w 1684"/>
                    <a:gd name="T5" fmla="*/ 52 h 880"/>
                    <a:gd name="T6" fmla="*/ 17 w 1684"/>
                    <a:gd name="T7" fmla="*/ 90 h 880"/>
                    <a:gd name="T8" fmla="*/ 296 w 1684"/>
                    <a:gd name="T9" fmla="*/ 217 h 880"/>
                    <a:gd name="T10" fmla="*/ 356 w 1684"/>
                    <a:gd name="T11" fmla="*/ 209 h 880"/>
                    <a:gd name="T12" fmla="*/ 404 w 1684"/>
                    <a:gd name="T13" fmla="*/ 220 h 880"/>
                    <a:gd name="T14" fmla="*/ 421 w 1684"/>
                    <a:gd name="T15" fmla="*/ 202 h 880"/>
                    <a:gd name="T16" fmla="*/ 376 w 1684"/>
                    <a:gd name="T17" fmla="*/ 166 h 880"/>
                    <a:gd name="T18" fmla="*/ 357 w 1684"/>
                    <a:gd name="T19" fmla="*/ 128 h 880"/>
                    <a:gd name="T20" fmla="*/ 343 w 1684"/>
                    <a:gd name="T21" fmla="*/ 132 h 880"/>
                    <a:gd name="T22" fmla="*/ 360 w 1684"/>
                    <a:gd name="T23" fmla="*/ 166 h 880"/>
                    <a:gd name="T24" fmla="*/ 395 w 1684"/>
                    <a:gd name="T25" fmla="*/ 203 h 880"/>
                    <a:gd name="T26" fmla="*/ 354 w 1684"/>
                    <a:gd name="T27" fmla="*/ 197 h 880"/>
                    <a:gd name="T28" fmla="*/ 305 w 1684"/>
                    <a:gd name="T29" fmla="*/ 204 h 880"/>
                    <a:gd name="T30" fmla="*/ 314 w 1684"/>
                    <a:gd name="T31" fmla="*/ 163 h 880"/>
                    <a:gd name="T32" fmla="*/ 335 w 1684"/>
                    <a:gd name="T33" fmla="*/ 135 h 880"/>
                    <a:gd name="T34" fmla="*/ 311 w 1684"/>
                    <a:gd name="T35" fmla="*/ 138 h 880"/>
                    <a:gd name="T36" fmla="*/ 292 w 1684"/>
                    <a:gd name="T37" fmla="*/ 165 h 880"/>
                    <a:gd name="T38" fmla="*/ 285 w 1684"/>
                    <a:gd name="T39" fmla="*/ 198 h 880"/>
                    <a:gd name="T40" fmla="*/ 27 w 1684"/>
                    <a:gd name="T41" fmla="*/ 78 h 880"/>
                    <a:gd name="T42" fmla="*/ 20 w 1684"/>
                    <a:gd name="T43" fmla="*/ 54 h 880"/>
                    <a:gd name="T44" fmla="*/ 26 w 1684"/>
                    <a:gd name="T45" fmla="*/ 24 h 880"/>
                    <a:gd name="T46" fmla="*/ 55 w 1684"/>
                    <a:gd name="T47" fmla="*/ 0 h 880"/>
                    <a:gd name="T48" fmla="*/ 39 w 1684"/>
                    <a:gd name="T49" fmla="*/ 0 h 880"/>
                    <a:gd name="T50" fmla="*/ 39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68" name="Freeform 31"/>
                <p:cNvSpPr>
                  <a:spLocks/>
                </p:cNvSpPr>
                <p:nvPr userDrawn="1"/>
              </p:nvSpPr>
              <p:spPr bwMode="auto">
                <a:xfrm>
                  <a:off x="106" y="3770"/>
                  <a:ext cx="80" cy="167"/>
                </a:xfrm>
                <a:custGeom>
                  <a:avLst/>
                  <a:gdLst>
                    <a:gd name="T0" fmla="*/ 29 w 160"/>
                    <a:gd name="T1" fmla="*/ 0 h 335"/>
                    <a:gd name="T2" fmla="*/ 5 w 160"/>
                    <a:gd name="T3" fmla="*/ 26 h 335"/>
                    <a:gd name="T4" fmla="*/ 0 w 160"/>
                    <a:gd name="T5" fmla="*/ 57 h 335"/>
                    <a:gd name="T6" fmla="*/ 9 w 160"/>
                    <a:gd name="T7" fmla="*/ 78 h 335"/>
                    <a:gd name="T8" fmla="*/ 24 w 160"/>
                    <a:gd name="T9" fmla="*/ 83 h 335"/>
                    <a:gd name="T10" fmla="*/ 19 w 160"/>
                    <a:gd name="T11" fmla="*/ 38 h 335"/>
                    <a:gd name="T12" fmla="*/ 40 w 160"/>
                    <a:gd name="T13" fmla="*/ 4 h 335"/>
                    <a:gd name="T14" fmla="*/ 29 w 160"/>
                    <a:gd name="T15" fmla="*/ 0 h 335"/>
                    <a:gd name="T16" fmla="*/ 2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69" name="Freeform 32"/>
                <p:cNvSpPr>
                  <a:spLocks/>
                </p:cNvSpPr>
                <p:nvPr userDrawn="1"/>
              </p:nvSpPr>
              <p:spPr bwMode="auto">
                <a:xfrm>
                  <a:off x="449" y="3490"/>
                  <a:ext cx="322" cy="594"/>
                </a:xfrm>
                <a:custGeom>
                  <a:avLst/>
                  <a:gdLst>
                    <a:gd name="T0" fmla="*/ 55 w 642"/>
                    <a:gd name="T1" fmla="*/ 224 h 1188"/>
                    <a:gd name="T2" fmla="*/ 0 w 642"/>
                    <a:gd name="T3" fmla="*/ 31 h 1188"/>
                    <a:gd name="T4" fmla="*/ 21 w 642"/>
                    <a:gd name="T5" fmla="*/ 10 h 1188"/>
                    <a:gd name="T6" fmla="*/ 65 w 642"/>
                    <a:gd name="T7" fmla="*/ 0 h 1188"/>
                    <a:gd name="T8" fmla="*/ 100 w 642"/>
                    <a:gd name="T9" fmla="*/ 15 h 1188"/>
                    <a:gd name="T10" fmla="*/ 162 w 642"/>
                    <a:gd name="T11" fmla="*/ 297 h 1188"/>
                    <a:gd name="T12" fmla="*/ 139 w 642"/>
                    <a:gd name="T13" fmla="*/ 273 h 1188"/>
                    <a:gd name="T14" fmla="*/ 89 w 642"/>
                    <a:gd name="T15" fmla="*/ 25 h 1188"/>
                    <a:gd name="T16" fmla="*/ 57 w 642"/>
                    <a:gd name="T17" fmla="*/ 16 h 1188"/>
                    <a:gd name="T18" fmla="*/ 30 w 642"/>
                    <a:gd name="T19" fmla="*/ 19 h 1188"/>
                    <a:gd name="T20" fmla="*/ 19 w 642"/>
                    <a:gd name="T21" fmla="*/ 36 h 1188"/>
                    <a:gd name="T22" fmla="*/ 77 w 642"/>
                    <a:gd name="T23" fmla="*/ 231 h 1188"/>
                    <a:gd name="T24" fmla="*/ 55 w 642"/>
                    <a:gd name="T25" fmla="*/ 224 h 1188"/>
                    <a:gd name="T26" fmla="*/ 55 w 642"/>
                    <a:gd name="T27" fmla="*/ 22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0" name="Freeform 33"/>
                <p:cNvSpPr>
                  <a:spLocks/>
                </p:cNvSpPr>
                <p:nvPr userDrawn="1"/>
              </p:nvSpPr>
              <p:spPr bwMode="auto">
                <a:xfrm>
                  <a:off x="578" y="3650"/>
                  <a:ext cx="96" cy="252"/>
                </a:xfrm>
                <a:custGeom>
                  <a:avLst/>
                  <a:gdLst>
                    <a:gd name="T0" fmla="*/ 0 w 192"/>
                    <a:gd name="T1" fmla="*/ 7 h 504"/>
                    <a:gd name="T2" fmla="*/ 19 w 192"/>
                    <a:gd name="T3" fmla="*/ 49 h 504"/>
                    <a:gd name="T4" fmla="*/ 29 w 192"/>
                    <a:gd name="T5" fmla="*/ 80 h 504"/>
                    <a:gd name="T6" fmla="*/ 29 w 192"/>
                    <a:gd name="T7" fmla="*/ 126 h 504"/>
                    <a:gd name="T8" fmla="*/ 48 w 192"/>
                    <a:gd name="T9" fmla="*/ 126 h 504"/>
                    <a:gd name="T10" fmla="*/ 47 w 192"/>
                    <a:gd name="T11" fmla="*/ 90 h 504"/>
                    <a:gd name="T12" fmla="*/ 41 w 192"/>
                    <a:gd name="T13" fmla="*/ 52 h 504"/>
                    <a:gd name="T14" fmla="*/ 25 w 192"/>
                    <a:gd name="T15" fmla="*/ 15 h 504"/>
                    <a:gd name="T16" fmla="*/ 16 w 192"/>
                    <a:gd name="T17" fmla="*/ 0 h 504"/>
                    <a:gd name="T18" fmla="*/ 0 w 192"/>
                    <a:gd name="T19" fmla="*/ 7 h 504"/>
                    <a:gd name="T20" fmla="*/ 0 w 192"/>
                    <a:gd name="T21" fmla="*/ 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1" name="Freeform 34"/>
                <p:cNvSpPr>
                  <a:spLocks/>
                </p:cNvSpPr>
                <p:nvPr userDrawn="1"/>
              </p:nvSpPr>
              <p:spPr bwMode="auto">
                <a:xfrm>
                  <a:off x="328" y="3630"/>
                  <a:ext cx="195" cy="135"/>
                </a:xfrm>
                <a:custGeom>
                  <a:avLst/>
                  <a:gdLst>
                    <a:gd name="T0" fmla="*/ 75 w 390"/>
                    <a:gd name="T1" fmla="*/ 0 h 269"/>
                    <a:gd name="T2" fmla="*/ 65 w 390"/>
                    <a:gd name="T3" fmla="*/ 5 h 269"/>
                    <a:gd name="T4" fmla="*/ 64 w 390"/>
                    <a:gd name="T5" fmla="*/ 17 h 269"/>
                    <a:gd name="T6" fmla="*/ 0 w 390"/>
                    <a:gd name="T7" fmla="*/ 43 h 269"/>
                    <a:gd name="T8" fmla="*/ 0 w 390"/>
                    <a:gd name="T9" fmla="*/ 56 h 269"/>
                    <a:gd name="T10" fmla="*/ 71 w 390"/>
                    <a:gd name="T11" fmla="*/ 57 h 269"/>
                    <a:gd name="T12" fmla="*/ 80 w 390"/>
                    <a:gd name="T13" fmla="*/ 68 h 269"/>
                    <a:gd name="T14" fmla="*/ 98 w 390"/>
                    <a:gd name="T15" fmla="*/ 67 h 269"/>
                    <a:gd name="T16" fmla="*/ 96 w 390"/>
                    <a:gd name="T17" fmla="*/ 48 h 269"/>
                    <a:gd name="T18" fmla="*/ 29 w 390"/>
                    <a:gd name="T19" fmla="*/ 44 h 269"/>
                    <a:gd name="T20" fmla="*/ 84 w 390"/>
                    <a:gd name="T21" fmla="*/ 23 h 269"/>
                    <a:gd name="T22" fmla="*/ 75 w 390"/>
                    <a:gd name="T23" fmla="*/ 0 h 269"/>
                    <a:gd name="T24" fmla="*/ 75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2" name="Freeform 35"/>
                <p:cNvSpPr>
                  <a:spLocks/>
                </p:cNvSpPr>
                <p:nvPr userDrawn="1"/>
              </p:nvSpPr>
              <p:spPr bwMode="auto">
                <a:xfrm>
                  <a:off x="658" y="3538"/>
                  <a:ext cx="471" cy="212"/>
                </a:xfrm>
                <a:custGeom>
                  <a:avLst/>
                  <a:gdLst>
                    <a:gd name="T0" fmla="*/ 0 w 941"/>
                    <a:gd name="T1" fmla="*/ 33 h 424"/>
                    <a:gd name="T2" fmla="*/ 216 w 941"/>
                    <a:gd name="T3" fmla="*/ 0 h 424"/>
                    <a:gd name="T4" fmla="*/ 232 w 941"/>
                    <a:gd name="T5" fmla="*/ 20 h 424"/>
                    <a:gd name="T6" fmla="*/ 236 w 941"/>
                    <a:gd name="T7" fmla="*/ 46 h 424"/>
                    <a:gd name="T8" fmla="*/ 226 w 941"/>
                    <a:gd name="T9" fmla="*/ 71 h 424"/>
                    <a:gd name="T10" fmla="*/ 15 w 941"/>
                    <a:gd name="T11" fmla="*/ 106 h 424"/>
                    <a:gd name="T12" fmla="*/ 14 w 941"/>
                    <a:gd name="T13" fmla="*/ 96 h 424"/>
                    <a:gd name="T14" fmla="*/ 216 w 941"/>
                    <a:gd name="T15" fmla="*/ 61 h 424"/>
                    <a:gd name="T16" fmla="*/ 224 w 941"/>
                    <a:gd name="T17" fmla="*/ 37 h 424"/>
                    <a:gd name="T18" fmla="*/ 210 w 941"/>
                    <a:gd name="T19" fmla="*/ 15 h 424"/>
                    <a:gd name="T20" fmla="*/ 0 w 941"/>
                    <a:gd name="T21" fmla="*/ 47 h 424"/>
                    <a:gd name="T22" fmla="*/ 0 w 941"/>
                    <a:gd name="T23" fmla="*/ 33 h 424"/>
                    <a:gd name="T24" fmla="*/ 0 w 941"/>
                    <a:gd name="T25" fmla="*/ 33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73" name="Freeform 36"/>
                <p:cNvSpPr>
                  <a:spLocks/>
                </p:cNvSpPr>
                <p:nvPr userDrawn="1"/>
              </p:nvSpPr>
              <p:spPr bwMode="auto">
                <a:xfrm>
                  <a:off x="717" y="3606"/>
                  <a:ext cx="245" cy="86"/>
                </a:xfrm>
                <a:custGeom>
                  <a:avLst/>
                  <a:gdLst>
                    <a:gd name="T0" fmla="*/ 0 w 488"/>
                    <a:gd name="T1" fmla="*/ 31 h 173"/>
                    <a:gd name="T2" fmla="*/ 17 w 488"/>
                    <a:gd name="T3" fmla="*/ 43 h 173"/>
                    <a:gd name="T4" fmla="*/ 56 w 488"/>
                    <a:gd name="T5" fmla="*/ 41 h 173"/>
                    <a:gd name="T6" fmla="*/ 105 w 488"/>
                    <a:gd name="T7" fmla="*/ 29 h 173"/>
                    <a:gd name="T8" fmla="*/ 123 w 488"/>
                    <a:gd name="T9" fmla="*/ 10 h 173"/>
                    <a:gd name="T10" fmla="*/ 111 w 488"/>
                    <a:gd name="T11" fmla="*/ 0 h 173"/>
                    <a:gd name="T12" fmla="*/ 64 w 488"/>
                    <a:gd name="T13" fmla="*/ 0 h 173"/>
                    <a:gd name="T14" fmla="*/ 28 w 488"/>
                    <a:gd name="T15" fmla="*/ 3 h 173"/>
                    <a:gd name="T16" fmla="*/ 4 w 488"/>
                    <a:gd name="T17" fmla="*/ 19 h 173"/>
                    <a:gd name="T18" fmla="*/ 28 w 488"/>
                    <a:gd name="T19" fmla="*/ 23 h 173"/>
                    <a:gd name="T20" fmla="*/ 69 w 488"/>
                    <a:gd name="T21" fmla="*/ 13 h 173"/>
                    <a:gd name="T22" fmla="*/ 105 w 488"/>
                    <a:gd name="T23" fmla="*/ 13 h 173"/>
                    <a:gd name="T24" fmla="*/ 68 w 488"/>
                    <a:gd name="T25" fmla="*/ 27 h 173"/>
                    <a:gd name="T26" fmla="*/ 36 w 488"/>
                    <a:gd name="T27" fmla="*/ 31 h 173"/>
                    <a:gd name="T28" fmla="*/ 0 w 488"/>
                    <a:gd name="T29" fmla="*/ 31 h 173"/>
                    <a:gd name="T30" fmla="*/ 0 w 488"/>
                    <a:gd name="T31" fmla="*/ 31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49 w 772"/>
                <a:gd name="T1" fmla="*/ 603 h 3266"/>
                <a:gd name="T2" fmla="*/ 27 w 772"/>
                <a:gd name="T3" fmla="*/ 562 h 3266"/>
                <a:gd name="T4" fmla="*/ 23 w 772"/>
                <a:gd name="T5" fmla="*/ 531 h 3266"/>
                <a:gd name="T6" fmla="*/ 26 w 772"/>
                <a:gd name="T7" fmla="*/ 485 h 3266"/>
                <a:gd name="T8" fmla="*/ 42 w 772"/>
                <a:gd name="T9" fmla="*/ 430 h 3266"/>
                <a:gd name="T10" fmla="*/ 45 w 772"/>
                <a:gd name="T11" fmla="*/ 395 h 3266"/>
                <a:gd name="T12" fmla="*/ 42 w 772"/>
                <a:gd name="T13" fmla="*/ 372 h 3266"/>
                <a:gd name="T14" fmla="*/ 28 w 772"/>
                <a:gd name="T15" fmla="*/ 355 h 3266"/>
                <a:gd name="T16" fmla="*/ 25 w 772"/>
                <a:gd name="T17" fmla="*/ 333 h 3266"/>
                <a:gd name="T18" fmla="*/ 30 w 772"/>
                <a:gd name="T19" fmla="*/ 303 h 3266"/>
                <a:gd name="T20" fmla="*/ 52 w 772"/>
                <a:gd name="T21" fmla="*/ 221 h 3266"/>
                <a:gd name="T22" fmla="*/ 54 w 772"/>
                <a:gd name="T23" fmla="*/ 180 h 3266"/>
                <a:gd name="T24" fmla="*/ 49 w 772"/>
                <a:gd name="T25" fmla="*/ 136 h 3266"/>
                <a:gd name="T26" fmla="*/ 30 w 772"/>
                <a:gd name="T27" fmla="*/ 115 h 3266"/>
                <a:gd name="T28" fmla="*/ 14 w 772"/>
                <a:gd name="T29" fmla="*/ 80 h 3266"/>
                <a:gd name="T30" fmla="*/ 0 w 772"/>
                <a:gd name="T31" fmla="*/ 0 h 3266"/>
                <a:gd name="T32" fmla="*/ 2 w 772"/>
                <a:gd name="T33" fmla="*/ 73 h 3266"/>
                <a:gd name="T34" fmla="*/ 13 w 772"/>
                <a:gd name="T35" fmla="*/ 117 h 3266"/>
                <a:gd name="T36" fmla="*/ 27 w 772"/>
                <a:gd name="T37" fmla="*/ 144 h 3266"/>
                <a:gd name="T38" fmla="*/ 42 w 772"/>
                <a:gd name="T39" fmla="*/ 159 h 3266"/>
                <a:gd name="T40" fmla="*/ 43 w 772"/>
                <a:gd name="T41" fmla="*/ 199 h 3266"/>
                <a:gd name="T42" fmla="*/ 35 w 772"/>
                <a:gd name="T43" fmla="*/ 242 h 3266"/>
                <a:gd name="T44" fmla="*/ 17 w 772"/>
                <a:gd name="T45" fmla="*/ 316 h 3266"/>
                <a:gd name="T46" fmla="*/ 16 w 772"/>
                <a:gd name="T47" fmla="*/ 364 h 3266"/>
                <a:gd name="T48" fmla="*/ 33 w 772"/>
                <a:gd name="T49" fmla="*/ 391 h 3266"/>
                <a:gd name="T50" fmla="*/ 32 w 772"/>
                <a:gd name="T51" fmla="*/ 416 h 3266"/>
                <a:gd name="T52" fmla="*/ 18 w 772"/>
                <a:gd name="T53" fmla="*/ 468 h 3266"/>
                <a:gd name="T54" fmla="*/ 11 w 772"/>
                <a:gd name="T55" fmla="*/ 518 h 3266"/>
                <a:gd name="T56" fmla="*/ 17 w 772"/>
                <a:gd name="T57" fmla="*/ 571 h 3266"/>
                <a:gd name="T58" fmla="*/ 30 w 772"/>
                <a:gd name="T59" fmla="*/ 600 h 3266"/>
                <a:gd name="T60" fmla="*/ 47 w 772"/>
                <a:gd name="T61" fmla="*/ 623 h 3266"/>
                <a:gd name="T62" fmla="*/ 49 w 772"/>
                <a:gd name="T63" fmla="*/ 603 h 3266"/>
                <a:gd name="T64" fmla="*/ 49 w 772"/>
                <a:gd name="T65" fmla="*/ 60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50" name="Freeform 39"/>
            <p:cNvSpPr>
              <a:spLocks/>
            </p:cNvSpPr>
            <p:nvPr userDrawn="1"/>
          </p:nvSpPr>
          <p:spPr bwMode="auto">
            <a:xfrm flipH="1">
              <a:off x="5506" y="1333"/>
              <a:ext cx="205" cy="1633"/>
            </a:xfrm>
            <a:custGeom>
              <a:avLst/>
              <a:gdLst>
                <a:gd name="T0" fmla="*/ 49 w 772"/>
                <a:gd name="T1" fmla="*/ 789 h 3266"/>
                <a:gd name="T2" fmla="*/ 27 w 772"/>
                <a:gd name="T3" fmla="*/ 737 h 3266"/>
                <a:gd name="T4" fmla="*/ 23 w 772"/>
                <a:gd name="T5" fmla="*/ 696 h 3266"/>
                <a:gd name="T6" fmla="*/ 26 w 772"/>
                <a:gd name="T7" fmla="*/ 636 h 3266"/>
                <a:gd name="T8" fmla="*/ 42 w 772"/>
                <a:gd name="T9" fmla="*/ 563 h 3266"/>
                <a:gd name="T10" fmla="*/ 45 w 772"/>
                <a:gd name="T11" fmla="*/ 518 h 3266"/>
                <a:gd name="T12" fmla="*/ 42 w 772"/>
                <a:gd name="T13" fmla="*/ 487 h 3266"/>
                <a:gd name="T14" fmla="*/ 28 w 772"/>
                <a:gd name="T15" fmla="*/ 465 h 3266"/>
                <a:gd name="T16" fmla="*/ 25 w 772"/>
                <a:gd name="T17" fmla="*/ 437 h 3266"/>
                <a:gd name="T18" fmla="*/ 30 w 772"/>
                <a:gd name="T19" fmla="*/ 397 h 3266"/>
                <a:gd name="T20" fmla="*/ 52 w 772"/>
                <a:gd name="T21" fmla="*/ 289 h 3266"/>
                <a:gd name="T22" fmla="*/ 54 w 772"/>
                <a:gd name="T23" fmla="*/ 237 h 3266"/>
                <a:gd name="T24" fmla="*/ 49 w 772"/>
                <a:gd name="T25" fmla="*/ 179 h 3266"/>
                <a:gd name="T26" fmla="*/ 30 w 772"/>
                <a:gd name="T27" fmla="*/ 151 h 3266"/>
                <a:gd name="T28" fmla="*/ 14 w 772"/>
                <a:gd name="T29" fmla="*/ 106 h 3266"/>
                <a:gd name="T30" fmla="*/ 0 w 772"/>
                <a:gd name="T31" fmla="*/ 0 h 3266"/>
                <a:gd name="T32" fmla="*/ 2 w 772"/>
                <a:gd name="T33" fmla="*/ 96 h 3266"/>
                <a:gd name="T34" fmla="*/ 13 w 772"/>
                <a:gd name="T35" fmla="*/ 153 h 3266"/>
                <a:gd name="T36" fmla="*/ 27 w 772"/>
                <a:gd name="T37" fmla="*/ 189 h 3266"/>
                <a:gd name="T38" fmla="*/ 42 w 772"/>
                <a:gd name="T39" fmla="*/ 209 h 3266"/>
                <a:gd name="T40" fmla="*/ 43 w 772"/>
                <a:gd name="T41" fmla="*/ 261 h 3266"/>
                <a:gd name="T42" fmla="*/ 35 w 772"/>
                <a:gd name="T43" fmla="*/ 317 h 3266"/>
                <a:gd name="T44" fmla="*/ 17 w 772"/>
                <a:gd name="T45" fmla="*/ 415 h 3266"/>
                <a:gd name="T46" fmla="*/ 16 w 772"/>
                <a:gd name="T47" fmla="*/ 478 h 3266"/>
                <a:gd name="T48" fmla="*/ 33 w 772"/>
                <a:gd name="T49" fmla="*/ 513 h 3266"/>
                <a:gd name="T50" fmla="*/ 32 w 772"/>
                <a:gd name="T51" fmla="*/ 545 h 3266"/>
                <a:gd name="T52" fmla="*/ 18 w 772"/>
                <a:gd name="T53" fmla="*/ 613 h 3266"/>
                <a:gd name="T54" fmla="*/ 11 w 772"/>
                <a:gd name="T55" fmla="*/ 679 h 3266"/>
                <a:gd name="T56" fmla="*/ 17 w 772"/>
                <a:gd name="T57" fmla="*/ 749 h 3266"/>
                <a:gd name="T58" fmla="*/ 30 w 772"/>
                <a:gd name="T59" fmla="*/ 786 h 3266"/>
                <a:gd name="T60" fmla="*/ 47 w 772"/>
                <a:gd name="T61" fmla="*/ 817 h 3266"/>
                <a:gd name="T62" fmla="*/ 49 w 772"/>
                <a:gd name="T63" fmla="*/ 789 h 3266"/>
                <a:gd name="T64" fmla="*/ 49 w 772"/>
                <a:gd name="T65" fmla="*/ 78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8 w 245"/>
                  <a:gd name="T1" fmla="*/ 1 h 806"/>
                  <a:gd name="T2" fmla="*/ 8 w 245"/>
                  <a:gd name="T3" fmla="*/ 44 h 806"/>
                  <a:gd name="T4" fmla="*/ 0 w 245"/>
                  <a:gd name="T5" fmla="*/ 103 h 806"/>
                  <a:gd name="T6" fmla="*/ 5 w 245"/>
                  <a:gd name="T7" fmla="*/ 101 h 806"/>
                  <a:gd name="T8" fmla="*/ 14 w 245"/>
                  <a:gd name="T9" fmla="*/ 48 h 806"/>
                  <a:gd name="T10" fmla="*/ 16 w 245"/>
                  <a:gd name="T11" fmla="*/ 0 h 806"/>
                  <a:gd name="T12" fmla="*/ 8 w 245"/>
                  <a:gd name="T13" fmla="*/ 1 h 806"/>
                  <a:gd name="T14" fmla="*/ 8 w 245"/>
                  <a:gd name="T15" fmla="*/ 1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19 w 604"/>
                    <a:gd name="T3" fmla="*/ 24 h 349"/>
                    <a:gd name="T4" fmla="*/ 32 w 604"/>
                    <a:gd name="T5" fmla="*/ 45 h 349"/>
                    <a:gd name="T6" fmla="*/ 39 w 604"/>
                    <a:gd name="T7" fmla="*/ 18 h 349"/>
                    <a:gd name="T8" fmla="*/ 23 w 604"/>
                    <a:gd name="T9" fmla="*/ 1 h 349"/>
                    <a:gd name="T10" fmla="*/ 30 w 604"/>
                    <a:gd name="T11" fmla="*/ 24 h 349"/>
                    <a:gd name="T12" fmla="*/ 8 w 604"/>
                    <a:gd name="T13" fmla="*/ 2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2" name="Freeform 45"/>
                <p:cNvSpPr>
                  <a:spLocks/>
                </p:cNvSpPr>
                <p:nvPr userDrawn="1"/>
              </p:nvSpPr>
              <p:spPr bwMode="auto">
                <a:xfrm rot="-3172564">
                  <a:off x="5048" y="332"/>
                  <a:ext cx="269" cy="438"/>
                </a:xfrm>
                <a:custGeom>
                  <a:avLst/>
                  <a:gdLst>
                    <a:gd name="T0" fmla="*/ 47 w 1064"/>
                    <a:gd name="T1" fmla="*/ 16 h 1230"/>
                    <a:gd name="T2" fmla="*/ 31 w 1064"/>
                    <a:gd name="T3" fmla="*/ 45 h 1230"/>
                    <a:gd name="T4" fmla="*/ 10 w 1064"/>
                    <a:gd name="T5" fmla="*/ 97 h 1230"/>
                    <a:gd name="T6" fmla="*/ 0 w 1064"/>
                    <a:gd name="T7" fmla="*/ 140 h 1230"/>
                    <a:gd name="T8" fmla="*/ 4 w 1064"/>
                    <a:gd name="T9" fmla="*/ 156 h 1230"/>
                    <a:gd name="T10" fmla="*/ 17 w 1064"/>
                    <a:gd name="T11" fmla="*/ 152 h 1230"/>
                    <a:gd name="T12" fmla="*/ 37 w 1064"/>
                    <a:gd name="T13" fmla="*/ 116 h 1230"/>
                    <a:gd name="T14" fmla="*/ 56 w 1064"/>
                    <a:gd name="T15" fmla="*/ 68 h 1230"/>
                    <a:gd name="T16" fmla="*/ 66 w 1064"/>
                    <a:gd name="T17" fmla="*/ 34 h 1230"/>
                    <a:gd name="T18" fmla="*/ 68 w 1064"/>
                    <a:gd name="T19" fmla="*/ 11 h 1230"/>
                    <a:gd name="T20" fmla="*/ 62 w 1064"/>
                    <a:gd name="T21" fmla="*/ 0 h 1230"/>
                    <a:gd name="T22" fmla="*/ 53 w 1064"/>
                    <a:gd name="T23" fmla="*/ 8 h 1230"/>
                    <a:gd name="T24" fmla="*/ 62 w 1064"/>
                    <a:gd name="T25" fmla="*/ 14 h 1230"/>
                    <a:gd name="T26" fmla="*/ 56 w 1064"/>
                    <a:gd name="T27" fmla="*/ 45 h 1230"/>
                    <a:gd name="T28" fmla="*/ 44 w 1064"/>
                    <a:gd name="T29" fmla="*/ 83 h 1230"/>
                    <a:gd name="T30" fmla="*/ 22 w 1064"/>
                    <a:gd name="T31" fmla="*/ 128 h 1230"/>
                    <a:gd name="T32" fmla="*/ 7 w 1064"/>
                    <a:gd name="T33" fmla="*/ 141 h 1230"/>
                    <a:gd name="T34" fmla="*/ 9 w 1064"/>
                    <a:gd name="T35" fmla="*/ 120 h 1230"/>
                    <a:gd name="T36" fmla="*/ 28 w 1064"/>
                    <a:gd name="T37" fmla="*/ 64 h 1230"/>
                    <a:gd name="T38" fmla="*/ 53 w 1064"/>
                    <a:gd name="T39" fmla="*/ 15 h 1230"/>
                    <a:gd name="T40" fmla="*/ 47 w 1064"/>
                    <a:gd name="T41" fmla="*/ 16 h 1230"/>
                    <a:gd name="T42" fmla="*/ 47 w 1064"/>
                    <a:gd name="T43" fmla="*/ 1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3" name="Freeform 46"/>
                <p:cNvSpPr>
                  <a:spLocks/>
                </p:cNvSpPr>
                <p:nvPr userDrawn="1"/>
              </p:nvSpPr>
              <p:spPr bwMode="auto">
                <a:xfrm rot="-3172564">
                  <a:off x="4858" y="182"/>
                  <a:ext cx="505" cy="898"/>
                </a:xfrm>
                <a:custGeom>
                  <a:avLst/>
                  <a:gdLst>
                    <a:gd name="T0" fmla="*/ 124 w 2002"/>
                    <a:gd name="T1" fmla="*/ 0 h 2521"/>
                    <a:gd name="T2" fmla="*/ 0 w 2002"/>
                    <a:gd name="T3" fmla="*/ 320 h 2521"/>
                    <a:gd name="T4" fmla="*/ 12 w 2002"/>
                    <a:gd name="T5" fmla="*/ 311 h 2521"/>
                    <a:gd name="T6" fmla="*/ 127 w 2002"/>
                    <a:gd name="T7" fmla="*/ 8 h 2521"/>
                    <a:gd name="T8" fmla="*/ 124 w 2002"/>
                    <a:gd name="T9" fmla="*/ 0 h 2521"/>
                    <a:gd name="T10" fmla="*/ 124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4" name="Freeform 47"/>
                <p:cNvSpPr>
                  <a:spLocks/>
                </p:cNvSpPr>
                <p:nvPr userDrawn="1"/>
              </p:nvSpPr>
              <p:spPr bwMode="auto">
                <a:xfrm rot="-3172564">
                  <a:off x="4903" y="-19"/>
                  <a:ext cx="758" cy="1344"/>
                </a:xfrm>
                <a:custGeom>
                  <a:avLst/>
                  <a:gdLst>
                    <a:gd name="T0" fmla="*/ 6 w 3007"/>
                    <a:gd name="T1" fmla="*/ 361 h 3771"/>
                    <a:gd name="T2" fmla="*/ 25 w 3007"/>
                    <a:gd name="T3" fmla="*/ 360 h 3771"/>
                    <a:gd name="T4" fmla="*/ 52 w 3007"/>
                    <a:gd name="T5" fmla="*/ 382 h 3771"/>
                    <a:gd name="T6" fmla="*/ 43 w 3007"/>
                    <a:gd name="T7" fmla="*/ 358 h 3771"/>
                    <a:gd name="T8" fmla="*/ 23 w 3007"/>
                    <a:gd name="T9" fmla="*/ 343 h 3771"/>
                    <a:gd name="T10" fmla="*/ 41 w 3007"/>
                    <a:gd name="T11" fmla="*/ 345 h 3771"/>
                    <a:gd name="T12" fmla="*/ 62 w 3007"/>
                    <a:gd name="T13" fmla="*/ 365 h 3771"/>
                    <a:gd name="T14" fmla="*/ 182 w 3007"/>
                    <a:gd name="T15" fmla="*/ 53 h 3771"/>
                    <a:gd name="T16" fmla="*/ 164 w 3007"/>
                    <a:gd name="T17" fmla="*/ 19 h 3771"/>
                    <a:gd name="T18" fmla="*/ 147 w 3007"/>
                    <a:gd name="T19" fmla="*/ 0 h 3771"/>
                    <a:gd name="T20" fmla="*/ 171 w 3007"/>
                    <a:gd name="T21" fmla="*/ 10 h 3771"/>
                    <a:gd name="T22" fmla="*/ 191 w 3007"/>
                    <a:gd name="T23" fmla="*/ 55 h 3771"/>
                    <a:gd name="T24" fmla="*/ 53 w 3007"/>
                    <a:gd name="T25" fmla="*/ 416 h 3771"/>
                    <a:gd name="T26" fmla="*/ 31 w 3007"/>
                    <a:gd name="T27" fmla="*/ 433 h 3771"/>
                    <a:gd name="T28" fmla="*/ 7 w 3007"/>
                    <a:gd name="T29" fmla="*/ 479 h 3771"/>
                    <a:gd name="T30" fmla="*/ 0 w 3007"/>
                    <a:gd name="T31" fmla="*/ 466 h 3771"/>
                    <a:gd name="T32" fmla="*/ 8 w 3007"/>
                    <a:gd name="T33" fmla="*/ 461 h 3771"/>
                    <a:gd name="T34" fmla="*/ 24 w 3007"/>
                    <a:gd name="T35" fmla="*/ 430 h 3771"/>
                    <a:gd name="T36" fmla="*/ 11 w 3007"/>
                    <a:gd name="T37" fmla="*/ 416 h 3771"/>
                    <a:gd name="T38" fmla="*/ 11 w 3007"/>
                    <a:gd name="T39" fmla="*/ 403 h 3771"/>
                    <a:gd name="T40" fmla="*/ 26 w 3007"/>
                    <a:gd name="T41" fmla="*/ 419 h 3771"/>
                    <a:gd name="T42" fmla="*/ 26 w 3007"/>
                    <a:gd name="T43" fmla="*/ 405 h 3771"/>
                    <a:gd name="T44" fmla="*/ 38 w 3007"/>
                    <a:gd name="T45" fmla="*/ 409 h 3771"/>
                    <a:gd name="T46" fmla="*/ 27 w 3007"/>
                    <a:gd name="T47" fmla="*/ 391 h 3771"/>
                    <a:gd name="T48" fmla="*/ 40 w 3007"/>
                    <a:gd name="T49" fmla="*/ 389 h 3771"/>
                    <a:gd name="T50" fmla="*/ 6 w 3007"/>
                    <a:gd name="T51" fmla="*/ 361 h 3771"/>
                    <a:gd name="T52" fmla="*/ 6 w 3007"/>
                    <a:gd name="T53" fmla="*/ 361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5" name="Freeform 48"/>
                <p:cNvSpPr>
                  <a:spLocks/>
                </p:cNvSpPr>
                <p:nvPr userDrawn="1"/>
              </p:nvSpPr>
              <p:spPr bwMode="auto">
                <a:xfrm rot="-3172564">
                  <a:off x="5297" y="897"/>
                  <a:ext cx="169" cy="122"/>
                </a:xfrm>
                <a:custGeom>
                  <a:avLst/>
                  <a:gdLst>
                    <a:gd name="T0" fmla="*/ 0 w 673"/>
                    <a:gd name="T1" fmla="*/ 10 h 342"/>
                    <a:gd name="T2" fmla="*/ 16 w 673"/>
                    <a:gd name="T3" fmla="*/ 14 h 342"/>
                    <a:gd name="T4" fmla="*/ 40 w 673"/>
                    <a:gd name="T5" fmla="*/ 44 h 342"/>
                    <a:gd name="T6" fmla="*/ 42 w 673"/>
                    <a:gd name="T7" fmla="*/ 37 h 342"/>
                    <a:gd name="T8" fmla="*/ 28 w 673"/>
                    <a:gd name="T9" fmla="*/ 15 h 342"/>
                    <a:gd name="T10" fmla="*/ 2 w 673"/>
                    <a:gd name="T11" fmla="*/ 0 h 342"/>
                    <a:gd name="T12" fmla="*/ 0 w 673"/>
                    <a:gd name="T13" fmla="*/ 10 h 342"/>
                    <a:gd name="T14" fmla="*/ 0 w 673"/>
                    <a:gd name="T15" fmla="*/ 1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6" name="Freeform 49"/>
                <p:cNvSpPr>
                  <a:spLocks/>
                </p:cNvSpPr>
                <p:nvPr userDrawn="1"/>
              </p:nvSpPr>
              <p:spPr bwMode="auto">
                <a:xfrm rot="-3172564">
                  <a:off x="5253" y="806"/>
                  <a:ext cx="181" cy="144"/>
                </a:xfrm>
                <a:custGeom>
                  <a:avLst/>
                  <a:gdLst>
                    <a:gd name="T0" fmla="*/ 0 w 716"/>
                    <a:gd name="T1" fmla="*/ 10 h 403"/>
                    <a:gd name="T2" fmla="*/ 22 w 716"/>
                    <a:gd name="T3" fmla="*/ 19 h 403"/>
                    <a:gd name="T4" fmla="*/ 41 w 716"/>
                    <a:gd name="T5" fmla="*/ 51 h 403"/>
                    <a:gd name="T6" fmla="*/ 46 w 716"/>
                    <a:gd name="T7" fmla="*/ 38 h 403"/>
                    <a:gd name="T8" fmla="*/ 27 w 716"/>
                    <a:gd name="T9" fmla="*/ 15 h 403"/>
                    <a:gd name="T10" fmla="*/ 5 w 716"/>
                    <a:gd name="T11" fmla="*/ 0 h 403"/>
                    <a:gd name="T12" fmla="*/ 0 w 716"/>
                    <a:gd name="T13" fmla="*/ 10 h 403"/>
                    <a:gd name="T14" fmla="*/ 0 w 716"/>
                    <a:gd name="T15" fmla="*/ 1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7" name="Freeform 50"/>
                <p:cNvSpPr>
                  <a:spLocks/>
                </p:cNvSpPr>
                <p:nvPr userDrawn="1"/>
              </p:nvSpPr>
              <p:spPr bwMode="auto">
                <a:xfrm rot="-3172564">
                  <a:off x="4985" y="210"/>
                  <a:ext cx="181" cy="147"/>
                </a:xfrm>
                <a:custGeom>
                  <a:avLst/>
                  <a:gdLst>
                    <a:gd name="T0" fmla="*/ 0 w 717"/>
                    <a:gd name="T1" fmla="*/ 10 h 411"/>
                    <a:gd name="T2" fmla="*/ 20 w 717"/>
                    <a:gd name="T3" fmla="*/ 18 h 411"/>
                    <a:gd name="T4" fmla="*/ 41 w 717"/>
                    <a:gd name="T5" fmla="*/ 53 h 411"/>
                    <a:gd name="T6" fmla="*/ 46 w 717"/>
                    <a:gd name="T7" fmla="*/ 40 h 411"/>
                    <a:gd name="T8" fmla="*/ 25 w 717"/>
                    <a:gd name="T9" fmla="*/ 11 h 411"/>
                    <a:gd name="T10" fmla="*/ 4 w 717"/>
                    <a:gd name="T11" fmla="*/ 0 h 411"/>
                    <a:gd name="T12" fmla="*/ 0 w 717"/>
                    <a:gd name="T13" fmla="*/ 10 h 411"/>
                    <a:gd name="T14" fmla="*/ 0 w 717"/>
                    <a:gd name="T15" fmla="*/ 1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048" name="Freeform 51"/>
                <p:cNvSpPr>
                  <a:spLocks/>
                </p:cNvSpPr>
                <p:nvPr userDrawn="1"/>
              </p:nvSpPr>
              <p:spPr bwMode="auto">
                <a:xfrm rot="-3172564">
                  <a:off x="4948" y="142"/>
                  <a:ext cx="179" cy="138"/>
                </a:xfrm>
                <a:custGeom>
                  <a:avLst/>
                  <a:gdLst>
                    <a:gd name="T0" fmla="*/ 0 w 709"/>
                    <a:gd name="T1" fmla="*/ 11 h 386"/>
                    <a:gd name="T2" fmla="*/ 17 w 709"/>
                    <a:gd name="T3" fmla="*/ 17 h 386"/>
                    <a:gd name="T4" fmla="*/ 42 w 709"/>
                    <a:gd name="T5" fmla="*/ 49 h 386"/>
                    <a:gd name="T6" fmla="*/ 45 w 709"/>
                    <a:gd name="T7" fmla="*/ 39 h 386"/>
                    <a:gd name="T8" fmla="*/ 19 w 709"/>
                    <a:gd name="T9" fmla="*/ 7 h 386"/>
                    <a:gd name="T10" fmla="*/ 3 w 709"/>
                    <a:gd name="T11" fmla="*/ 0 h 386"/>
                    <a:gd name="T12" fmla="*/ 0 w 709"/>
                    <a:gd name="T13" fmla="*/ 11 h 386"/>
                    <a:gd name="T14" fmla="*/ 0 w 709"/>
                    <a:gd name="T15" fmla="*/ 1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grpSp>
    </p:spTree>
    <p:extLst>
      <p:ext uri="{BB962C8B-B14F-4D97-AF65-F5344CB8AC3E}">
        <p14:creationId xmlns="" xmlns:p14="http://schemas.microsoft.com/office/powerpoint/2010/main" val="223636825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2458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000000"/>
              </a:solidFill>
            </a:endParaRPr>
          </a:p>
        </p:txBody>
      </p:sp>
      <p:sp>
        <p:nvSpPr>
          <p:cNvPr id="2458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fontAlgn="base">
              <a:spcBef>
                <a:spcPct val="0"/>
              </a:spcBef>
              <a:spcAft>
                <a:spcPct val="0"/>
              </a:spcAft>
              <a:defRPr/>
            </a:pPr>
            <a:endParaRPr lang="en-US">
              <a:solidFill>
                <a:srgbClr val="000000"/>
              </a:solidFill>
            </a:endParaRPr>
          </a:p>
        </p:txBody>
      </p:sp>
      <p:sp>
        <p:nvSpPr>
          <p:cNvPr id="2458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pPr fontAlgn="base">
              <a:spcBef>
                <a:spcPct val="0"/>
              </a:spcBef>
              <a:spcAft>
                <a:spcPct val="0"/>
              </a:spcAft>
              <a:defRPr/>
            </a:pPr>
            <a:fld id="{FE1F65B7-21D4-4D52-B610-E6EA0D8CAD6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13179656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777DD-5FFE-4E96-B9D3-F7459D52B095}"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96C7F-7588-4B6A-A315-CEB4C8328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4368277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4A60555-8733-4E22-98A1-8FFA48C54441}"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18987011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4A60555-8733-4E22-98A1-8FFA48C54441}"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24844293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4A60555-8733-4E22-98A1-8FFA48C54441}"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297750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4A60555-8733-4E22-98A1-8FFA48C54441}"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250461205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4A60555-8733-4E22-98A1-8FFA48C54441}"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143379417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4A60555-8733-4E22-98A1-8FFA48C54441}"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318373326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4A60555-8733-4E22-98A1-8FFA48C54441}"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286559276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4A60555-8733-4E22-98A1-8FFA48C54441}"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275802807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upload.wikimedia.org/wikipedia/vi/5/54/TranPhu.gif"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9.xml"/><Relationship Id="rId18" Type="http://schemas.openxmlformats.org/officeDocument/2006/relationships/image" Target="../media/image3.png"/><Relationship Id="rId3" Type="http://schemas.openxmlformats.org/officeDocument/2006/relationships/slide" Target="slide13.xml"/><Relationship Id="rId7" Type="http://schemas.openxmlformats.org/officeDocument/2006/relationships/slide" Target="slide3.xml"/><Relationship Id="rId12" Type="http://schemas.openxmlformats.org/officeDocument/2006/relationships/slide" Target="slide18.xml"/><Relationship Id="rId17" Type="http://schemas.openxmlformats.org/officeDocument/2006/relationships/slide" Target="slide22.xml"/><Relationship Id="rId2" Type="http://schemas.openxmlformats.org/officeDocument/2006/relationships/audio" Target="../media/audio5.wav"/><Relationship Id="rId16" Type="http://schemas.openxmlformats.org/officeDocument/2006/relationships/slide" Target="slide21.xml"/><Relationship Id="rId1" Type="http://schemas.openxmlformats.org/officeDocument/2006/relationships/slideLayout" Target="../slideLayouts/slideLayout12.xml"/><Relationship Id="rId6" Type="http://schemas.openxmlformats.org/officeDocument/2006/relationships/slide" Target="slide15.xml"/><Relationship Id="rId11" Type="http://schemas.openxmlformats.org/officeDocument/2006/relationships/slide" Target="slide5.xml"/><Relationship Id="rId5" Type="http://schemas.openxmlformats.org/officeDocument/2006/relationships/slide" Target="slide14.xml"/><Relationship Id="rId15" Type="http://schemas.openxmlformats.org/officeDocument/2006/relationships/slide" Target="slide20.xml"/><Relationship Id="rId10" Type="http://schemas.openxmlformats.org/officeDocument/2006/relationships/slide" Target="slide17.xml"/><Relationship Id="rId19" Type="http://schemas.openxmlformats.org/officeDocument/2006/relationships/image" Target="../media/image5.png"/><Relationship Id="rId4" Type="http://schemas.openxmlformats.org/officeDocument/2006/relationships/slide" Target="slide2.xml"/><Relationship Id="rId9" Type="http://schemas.openxmlformats.org/officeDocument/2006/relationships/slide" Target="slide4.xml"/><Relationship Id="rId1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23.gif"/><Relationship Id="rId2" Type="http://schemas.openxmlformats.org/officeDocument/2006/relationships/notesSlide" Target="../notesSlides/notesSlide1.xml"/><Relationship Id="rId1" Type="http://schemas.openxmlformats.org/officeDocument/2006/relationships/slideLayout" Target="../slideLayouts/slideLayout123.xml"/><Relationship Id="rId6" Type="http://schemas.openxmlformats.org/officeDocument/2006/relationships/slide" Target="slide12.xml"/><Relationship Id="rId5" Type="http://schemas.openxmlformats.org/officeDocument/2006/relationships/image" Target="../media/image22.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6.wav"/><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23.gif"/><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6.wav"/><Relationship Id="rId1" Type="http://schemas.openxmlformats.org/officeDocument/2006/relationships/slideLayout" Target="../slideLayouts/slideLayout46.xml"/><Relationship Id="rId6" Type="http://schemas.openxmlformats.org/officeDocument/2006/relationships/image" Target="../media/image3.png"/><Relationship Id="rId5" Type="http://schemas.openxmlformats.org/officeDocument/2006/relationships/image" Target="../media/image23.gif"/><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6.wav"/><Relationship Id="rId1" Type="http://schemas.openxmlformats.org/officeDocument/2006/relationships/slideLayout" Target="../slideLayouts/slideLayout57.xml"/><Relationship Id="rId6" Type="http://schemas.openxmlformats.org/officeDocument/2006/relationships/image" Target="../media/image3.png"/><Relationship Id="rId5" Type="http://schemas.openxmlformats.org/officeDocument/2006/relationships/image" Target="../media/image23.gif"/><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6.wav"/><Relationship Id="rId1" Type="http://schemas.openxmlformats.org/officeDocument/2006/relationships/slideLayout" Target="../slideLayouts/slideLayout68.xml"/><Relationship Id="rId6" Type="http://schemas.openxmlformats.org/officeDocument/2006/relationships/image" Target="../media/image3.png"/><Relationship Id="rId5" Type="http://schemas.openxmlformats.org/officeDocument/2006/relationships/image" Target="../media/image23.gif"/><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6.wav"/><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3.gif"/><Relationship Id="rId4" Type="http://schemas.openxmlformats.org/officeDocument/2006/relationships/slide" Target="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6.wav"/><Relationship Id="rId1" Type="http://schemas.openxmlformats.org/officeDocument/2006/relationships/slideLayout" Target="../slideLayouts/slideLayout79.xml"/><Relationship Id="rId6" Type="http://schemas.openxmlformats.org/officeDocument/2006/relationships/image" Target="../media/image3.png"/><Relationship Id="rId5" Type="http://schemas.openxmlformats.org/officeDocument/2006/relationships/image" Target="../media/image23.gif"/><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6.wav"/><Relationship Id="rId1" Type="http://schemas.openxmlformats.org/officeDocument/2006/relationships/slideLayout" Target="../slideLayouts/slideLayout90.xml"/><Relationship Id="rId6" Type="http://schemas.openxmlformats.org/officeDocument/2006/relationships/image" Target="../media/image3.png"/><Relationship Id="rId5" Type="http://schemas.openxmlformats.org/officeDocument/2006/relationships/image" Target="../media/image23.gif"/><Relationship Id="rId4" Type="http://schemas.openxmlformats.org/officeDocument/2006/relationships/slide" Target="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6.wav"/><Relationship Id="rId1" Type="http://schemas.openxmlformats.org/officeDocument/2006/relationships/slideLayout" Target="../slideLayouts/slideLayout101.xml"/><Relationship Id="rId6" Type="http://schemas.openxmlformats.org/officeDocument/2006/relationships/image" Target="../media/image3.png"/><Relationship Id="rId5" Type="http://schemas.openxmlformats.org/officeDocument/2006/relationships/image" Target="../media/image23.gif"/><Relationship Id="rId4" Type="http://schemas.openxmlformats.org/officeDocument/2006/relationships/slide" Target="slide12.xml"/></Relationships>
</file>

<file path=ppt/slides/_rels/slide22.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notesSlide" Target="../notesSlides/notesSlide2.xml"/><Relationship Id="rId7" Type="http://schemas.openxmlformats.org/officeDocument/2006/relationships/slide" Target="slide12.xml"/><Relationship Id="rId2" Type="http://schemas.openxmlformats.org/officeDocument/2006/relationships/slideLayout" Target="../slideLayouts/slideLayout1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audio" Target="../media/audio6.wav"/><Relationship Id="rId4" Type="http://schemas.openxmlformats.org/officeDocument/2006/relationships/audio" Target="../media/audio5.wav"/></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4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w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a:gsLst>
              <a:gs pos="68000">
                <a:srgbClr val="FF2D73"/>
              </a:gs>
              <a:gs pos="100000">
                <a:srgbClr val="92D050"/>
              </a:gs>
            </a:gsLst>
            <a:lin ang="5400000" scaled="1"/>
          </a:gradFill>
          <a:ln w="9525">
            <a:solidFill>
              <a:schemeClr val="tx1"/>
            </a:solidFill>
            <a:miter lim="800000"/>
            <a:headEnd/>
            <a:tailEnd/>
          </a:ln>
          <a:effectLst/>
        </p:spPr>
        <p:txBody>
          <a:bodyPr wrap="none" anchor="ctr"/>
          <a:lstStyle/>
          <a:p>
            <a:endParaRPr lang="en-US" dirty="0">
              <a:solidFill>
                <a:schemeClr val="bg1"/>
              </a:solidFill>
            </a:endParaRPr>
          </a:p>
        </p:txBody>
      </p:sp>
      <p:pic>
        <p:nvPicPr>
          <p:cNvPr id="6" name="Picture 10" descr="cay dao"/>
          <p:cNvPicPr>
            <a:picLocks noChangeAspect="1" noChangeArrowheads="1"/>
          </p:cNvPicPr>
          <p:nvPr/>
        </p:nvPicPr>
        <p:blipFill>
          <a:blip r:embed="rId4">
            <a:lum contrast="30000"/>
            <a:extLst>
              <a:ext uri="{28A0092B-C50C-407E-A947-70E740481C1C}">
                <a14:useLocalDpi xmlns="" xmlns:a14="http://schemas.microsoft.com/office/drawing/2010/main" val="0"/>
              </a:ext>
            </a:extLst>
          </a:blip>
          <a:srcRect/>
          <a:stretch>
            <a:fillRect/>
          </a:stretch>
        </p:blipFill>
        <p:spPr bwMode="auto">
          <a:xfrm>
            <a:off x="-304800" y="0"/>
            <a:ext cx="4724400" cy="660876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971800" y="2819400"/>
            <a:ext cx="6477000" cy="2308324"/>
          </a:xfrm>
          <a:prstGeom prst="rect">
            <a:avLst/>
          </a:prstGeom>
          <a:noFill/>
        </p:spPr>
        <p:txBody>
          <a:bodyPr wrap="square" rtlCol="0">
            <a:spAutoFit/>
          </a:bodyPr>
          <a:lstStyle/>
          <a:p>
            <a:r>
              <a:rPr lang="en-US" sz="7200" b="1" dirty="0">
                <a:solidFill>
                  <a:schemeClr val="bg1"/>
                </a:solidFill>
                <a:latin typeface="Times New Roman" pitchFamily="18" charset="0"/>
                <a:cs typeface="Times New Roman" pitchFamily="18" charset="0"/>
              </a:rPr>
              <a:t>MỪNG ĐẢNG</a:t>
            </a:r>
          </a:p>
          <a:p>
            <a:r>
              <a:rPr lang="en-US" sz="7200" b="1" dirty="0">
                <a:solidFill>
                  <a:schemeClr val="bg1"/>
                </a:solidFill>
                <a:latin typeface="Times New Roman" pitchFamily="18" charset="0"/>
                <a:cs typeface="Times New Roman" pitchFamily="18" charset="0"/>
              </a:rPr>
              <a:t>MỪNG XUÂN</a:t>
            </a:r>
          </a:p>
        </p:txBody>
      </p:sp>
      <p:sp>
        <p:nvSpPr>
          <p:cNvPr id="5" name="Oval 2"/>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err="1">
                <a:solidFill>
                  <a:srgbClr val="FF3300"/>
                </a:solidFill>
                <a:latin typeface=".VnBodoniH" pitchFamily="34" charset="0"/>
              </a:rPr>
              <a:t>HÕt</a:t>
            </a:r>
            <a:r>
              <a:rPr lang="en-US" sz="2400">
                <a:solidFill>
                  <a:srgbClr val="FF3300"/>
                </a:solidFill>
                <a:latin typeface=".VnBodoniH" pitchFamily="34" charset="0"/>
              </a:rPr>
              <a:t> giê</a:t>
            </a:r>
          </a:p>
        </p:txBody>
      </p:sp>
      <p:sp>
        <p:nvSpPr>
          <p:cNvPr id="8" name="Oval 3"/>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1</a:t>
            </a:r>
          </a:p>
        </p:txBody>
      </p:sp>
      <p:sp>
        <p:nvSpPr>
          <p:cNvPr id="9" name="Oval 4"/>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2</a:t>
            </a:r>
          </a:p>
        </p:txBody>
      </p:sp>
      <p:sp>
        <p:nvSpPr>
          <p:cNvPr id="10" name="Oval 5"/>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3</a:t>
            </a:r>
          </a:p>
        </p:txBody>
      </p:sp>
      <p:sp>
        <p:nvSpPr>
          <p:cNvPr id="11" name="Oval 6"/>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4</a:t>
            </a:r>
          </a:p>
        </p:txBody>
      </p:sp>
      <p:sp>
        <p:nvSpPr>
          <p:cNvPr id="12" name="Oval 7"/>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5</a:t>
            </a:r>
          </a:p>
        </p:txBody>
      </p:sp>
      <p:sp>
        <p:nvSpPr>
          <p:cNvPr id="13" name="Oval 8"/>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6</a:t>
            </a:r>
          </a:p>
        </p:txBody>
      </p:sp>
      <p:sp>
        <p:nvSpPr>
          <p:cNvPr id="14" name="Oval 9"/>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7</a:t>
            </a:r>
          </a:p>
        </p:txBody>
      </p:sp>
      <p:sp>
        <p:nvSpPr>
          <p:cNvPr id="15" name="Oval 10"/>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8</a:t>
            </a:r>
          </a:p>
        </p:txBody>
      </p:sp>
      <p:sp>
        <p:nvSpPr>
          <p:cNvPr id="16" name="Oval 11"/>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9</a:t>
            </a:r>
          </a:p>
        </p:txBody>
      </p:sp>
      <p:sp>
        <p:nvSpPr>
          <p:cNvPr id="17" name="Oval 12"/>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10</a:t>
            </a:r>
          </a:p>
        </p:txBody>
      </p:sp>
      <p:sp>
        <p:nvSpPr>
          <p:cNvPr id="18" name="Oval 13"/>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11</a:t>
            </a:r>
          </a:p>
        </p:txBody>
      </p:sp>
      <p:sp>
        <p:nvSpPr>
          <p:cNvPr id="19" name="Oval 14"/>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12</a:t>
            </a:r>
          </a:p>
        </p:txBody>
      </p:sp>
      <p:sp>
        <p:nvSpPr>
          <p:cNvPr id="20" name="Oval 15"/>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13</a:t>
            </a:r>
          </a:p>
        </p:txBody>
      </p:sp>
      <p:sp>
        <p:nvSpPr>
          <p:cNvPr id="21" name="Oval 16"/>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a:solidFill>
                  <a:srgbClr val="FF3300"/>
                </a:solidFill>
                <a:latin typeface=".VnBodoniH" pitchFamily="34" charset="0"/>
              </a:rPr>
              <a:t>14</a:t>
            </a:r>
          </a:p>
        </p:txBody>
      </p:sp>
      <p:sp>
        <p:nvSpPr>
          <p:cNvPr id="22" name="Oval 17"/>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9600" dirty="0">
                <a:solidFill>
                  <a:srgbClr val="FF3300"/>
                </a:solidFill>
                <a:latin typeface=".VnBodoniH" pitchFamily="34" charset="0"/>
              </a:rPr>
              <a:t>15</a:t>
            </a:r>
          </a:p>
        </p:txBody>
      </p:sp>
      <p:sp>
        <p:nvSpPr>
          <p:cNvPr id="23" name="Oval 18"/>
          <p:cNvSpPr>
            <a:spLocks noChangeArrowheads="1"/>
          </p:cNvSpPr>
          <p:nvPr/>
        </p:nvSpPr>
        <p:spPr bwMode="auto">
          <a:xfrm>
            <a:off x="381000" y="5486400"/>
            <a:ext cx="1524000" cy="1447800"/>
          </a:xfrm>
          <a:prstGeom prst="ellipse">
            <a:avLst/>
          </a:prstGeom>
          <a:solidFill>
            <a:schemeClr val="bg1"/>
          </a:solidFill>
          <a:ln w="76200" cmpd="tri">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9600">
              <a:solidFill>
                <a:srgbClr val="FF3300"/>
              </a:solidFill>
              <a:latin typeface=".VnBodoniH" pitchFamily="34" charset="0"/>
            </a:endParaRPr>
          </a:p>
        </p:txBody>
      </p:sp>
      <p:sp>
        <p:nvSpPr>
          <p:cNvPr id="24" name="Rectangle 23"/>
          <p:cNvSpPr>
            <a:spLocks noChangeArrowheads="1"/>
          </p:cNvSpPr>
          <p:nvPr/>
        </p:nvSpPr>
        <p:spPr bwMode="auto">
          <a:xfrm>
            <a:off x="3810000" y="1905000"/>
            <a:ext cx="411480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20000"/>
              </a:spcBef>
              <a:buClr>
                <a:schemeClr val="accent2"/>
              </a:buClr>
              <a:buFont typeface="Wingdings" pitchFamily="2" charset="2"/>
              <a:buNone/>
            </a:pPr>
            <a:r>
              <a:rPr lang="vi-VN" sz="4000" b="1" dirty="0">
                <a:solidFill>
                  <a:schemeClr val="bg1"/>
                </a:solidFill>
                <a:latin typeface="Times New Roman" pitchFamily="18" charset="0"/>
              </a:rPr>
              <a:t>    CHỦ</a:t>
            </a:r>
            <a:r>
              <a:rPr lang="en-US" sz="4000" b="1" dirty="0">
                <a:solidFill>
                  <a:schemeClr val="bg1"/>
                </a:solidFill>
                <a:latin typeface="Times New Roman" pitchFamily="18" charset="0"/>
              </a:rPr>
              <a:t> </a:t>
            </a:r>
            <a:r>
              <a:rPr lang="vi-VN" sz="4000" b="1" dirty="0">
                <a:solidFill>
                  <a:schemeClr val="bg1"/>
                </a:solidFill>
                <a:latin typeface="Times New Roman" pitchFamily="18" charset="0"/>
              </a:rPr>
              <a:t>ĐIỂM</a:t>
            </a:r>
          </a:p>
        </p:txBody>
      </p:sp>
      <p:pic>
        <p:nvPicPr>
          <p:cNvPr id="26" name="Picture 4" descr="Frames PPT 00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a:xfrm>
            <a:off x="-105392" y="0"/>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5" name="Rounded Rectangle 24"/>
          <p:cNvSpPr/>
          <p:nvPr/>
        </p:nvSpPr>
        <p:spPr>
          <a:xfrm>
            <a:off x="2667000" y="568338"/>
            <a:ext cx="5562599" cy="735874"/>
          </a:xfrm>
          <a:prstGeom prst="roundRect">
            <a:avLst/>
          </a:prstGeom>
          <a:solidFill>
            <a:srgbClr val="96EAEE"/>
          </a:solidFill>
          <a:ln w="12700" cap="flat" cmpd="sng" algn="ctr">
            <a:solidFill>
              <a:srgbClr val="B1D9C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400" b="0" i="0" u="none" strike="noStrike" kern="0" cap="none" spc="0" normalizeH="0" baseline="0" noProof="0" dirty="0" smtClean="0">
                <a:ln>
                  <a:noFill/>
                </a:ln>
                <a:solidFill>
                  <a:srgbClr val="002060"/>
                </a:solidFill>
                <a:effectLst/>
                <a:uLnTx/>
                <a:uFillTx/>
                <a:latin typeface="times" panose="02020603050405020304" pitchFamily="18" charset="0"/>
                <a:ea typeface="Arial Unicode MS"/>
                <a:cs typeface="times" panose="02020603050405020304" pitchFamily="18" charset="0"/>
              </a:rPr>
              <a:t>HỘI ĐỒNG </a:t>
            </a:r>
            <a:r>
              <a:rPr kumimoji="0" lang="en-US" altLang="ko-KR" sz="2400" b="0" i="0" u="none" strike="noStrike" kern="0" cap="none" spc="0" normalizeH="0" baseline="0" noProof="0" smtClean="0">
                <a:ln>
                  <a:noFill/>
                </a:ln>
                <a:solidFill>
                  <a:srgbClr val="002060"/>
                </a:solidFill>
                <a:effectLst/>
                <a:uLnTx/>
                <a:uFillTx/>
                <a:latin typeface="times" panose="02020603050405020304" pitchFamily="18" charset="0"/>
                <a:ea typeface="Arial Unicode MS"/>
                <a:cs typeface="times" panose="02020603050405020304" pitchFamily="18" charset="0"/>
              </a:rPr>
              <a:t>ĐỘI </a:t>
            </a:r>
            <a:r>
              <a:rPr kumimoji="0" lang="en-US" altLang="ko-KR" sz="2400" b="0" i="0" u="none" strike="noStrike" kern="0" cap="none" spc="0" normalizeH="0" baseline="0" noProof="0" smtClean="0">
                <a:ln>
                  <a:noFill/>
                </a:ln>
                <a:solidFill>
                  <a:srgbClr val="002060"/>
                </a:solidFill>
                <a:effectLst/>
                <a:uLnTx/>
                <a:uFillTx/>
                <a:latin typeface="times" panose="02020603050405020304" pitchFamily="18" charset="0"/>
                <a:ea typeface="Arial Unicode MS"/>
                <a:cs typeface="times" panose="02020603050405020304" pitchFamily="18" charset="0"/>
              </a:rPr>
              <a:t>HUYỆN</a:t>
            </a:r>
            <a:r>
              <a:rPr kumimoji="0" lang="en-US" altLang="ko-KR" sz="2400" b="0" i="0" u="none" strike="noStrike" kern="0" cap="none" spc="0" normalizeH="0" noProof="0" smtClean="0">
                <a:ln>
                  <a:noFill/>
                </a:ln>
                <a:solidFill>
                  <a:srgbClr val="002060"/>
                </a:solidFill>
                <a:effectLst/>
                <a:uLnTx/>
                <a:uFillTx/>
                <a:latin typeface="times" panose="02020603050405020304" pitchFamily="18" charset="0"/>
                <a:ea typeface="Arial Unicode MS"/>
                <a:cs typeface="times" panose="02020603050405020304" pitchFamily="18" charset="0"/>
              </a:rPr>
              <a:t> THANH OAI</a:t>
            </a:r>
            <a:endParaRPr kumimoji="0" lang="en-US" altLang="ko-KR" sz="2400" b="0" i="0" u="none" strike="noStrike" kern="0" cap="none" spc="0" normalizeH="0" baseline="0" noProof="0" dirty="0" smtClean="0">
              <a:ln>
                <a:noFill/>
              </a:ln>
              <a:solidFill>
                <a:srgbClr val="002060"/>
              </a:solidFill>
              <a:effectLst/>
              <a:uLnTx/>
              <a:uFillTx/>
              <a:latin typeface="times" panose="02020603050405020304" pitchFamily="18" charset="0"/>
              <a:ea typeface="Arial Unicode MS"/>
              <a:cs typeface="times"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smtClean="0">
                <a:ln>
                  <a:noFill/>
                </a:ln>
                <a:solidFill>
                  <a:srgbClr val="FF0000"/>
                </a:solidFill>
                <a:effectLst/>
                <a:uLnTx/>
                <a:uFillTx/>
                <a:latin typeface="times" panose="02020603050405020304" pitchFamily="18" charset="0"/>
                <a:ea typeface="Arial Unicode MS"/>
                <a:cs typeface="times" panose="02020603050405020304" pitchFamily="18" charset="0"/>
              </a:rPr>
              <a:t>LIÊN ĐỘI </a:t>
            </a:r>
            <a:r>
              <a:rPr kumimoji="0" lang="en-US" altLang="ko-KR" sz="2400" b="1" i="0" u="none" strike="noStrike" kern="0" cap="none" spc="0" normalizeH="0" baseline="0" noProof="0" smtClean="0">
                <a:ln>
                  <a:noFill/>
                </a:ln>
                <a:solidFill>
                  <a:srgbClr val="FF0000"/>
                </a:solidFill>
                <a:effectLst/>
                <a:uLnTx/>
                <a:uFillTx/>
                <a:latin typeface="times" panose="02020603050405020304" pitchFamily="18" charset="0"/>
                <a:ea typeface="Arial Unicode MS"/>
                <a:cs typeface="times" panose="02020603050405020304" pitchFamily="18" charset="0"/>
              </a:rPr>
              <a:t>THCS MỸ</a:t>
            </a:r>
            <a:r>
              <a:rPr kumimoji="0" lang="en-US" altLang="ko-KR" sz="2400" b="1" i="0" u="none" strike="noStrike" kern="0" cap="none" spc="0" normalizeH="0" noProof="0" smtClean="0">
                <a:ln>
                  <a:noFill/>
                </a:ln>
                <a:solidFill>
                  <a:srgbClr val="FF0000"/>
                </a:solidFill>
                <a:effectLst/>
                <a:uLnTx/>
                <a:uFillTx/>
                <a:latin typeface="times" panose="02020603050405020304" pitchFamily="18" charset="0"/>
                <a:ea typeface="Arial Unicode MS"/>
                <a:cs typeface="times" panose="02020603050405020304" pitchFamily="18" charset="0"/>
              </a:rPr>
              <a:t> HƯNG</a:t>
            </a:r>
            <a:endParaRPr kumimoji="0" lang="ko-KR" altLang="en-US" sz="2400" b="1" i="0" u="none" strike="noStrike" kern="0" cap="none" spc="0" normalizeH="0" baseline="0" noProof="0" dirty="0">
              <a:ln>
                <a:noFill/>
              </a:ln>
              <a:solidFill>
                <a:srgbClr val="FF0000"/>
              </a:solidFill>
              <a:effectLst/>
              <a:uLnTx/>
              <a:uFillTx/>
              <a:latin typeface="times" panose="02020603050405020304" pitchFamily="18" charset="0"/>
              <a:ea typeface="Arial Unicode MS"/>
              <a:cs typeface="times" panose="02020603050405020304" pitchFamily="18" charset="0"/>
            </a:endParaRPr>
          </a:p>
        </p:txBody>
      </p:sp>
      <p:pic>
        <p:nvPicPr>
          <p:cNvPr id="27"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143000" y="573518"/>
            <a:ext cx="1184977" cy="1112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44159" y="1981200"/>
            <a:ext cx="4800600" cy="646331"/>
          </a:xfrm>
          <a:prstGeom prst="rect">
            <a:avLst/>
          </a:prstGeom>
          <a:solidFill>
            <a:srgbClr val="FF2D73"/>
          </a:solidFill>
        </p:spPr>
        <p:txBody>
          <a:bodyPr wrap="square" rtlCol="0">
            <a:spAutoFit/>
          </a:bodyPr>
          <a:lstStyle/>
          <a:p>
            <a:r>
              <a:rPr lang="en-US" sz="3600" b="1" dirty="0" smtClean="0"/>
              <a:t>SINH  HOẠT CHỦ ĐIỂM</a:t>
            </a:r>
            <a:endParaRPr lang="en-US" sz="3600" b="1" dirty="0"/>
          </a:p>
        </p:txBody>
      </p:sp>
    </p:spTree>
    <p:extLst>
      <p:ext uri="{BB962C8B-B14F-4D97-AF65-F5344CB8AC3E}">
        <p14:creationId xmlns="" xmlns:p14="http://schemas.microsoft.com/office/powerpoint/2010/main" val="19234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grpId="0" nodeType="withEffect">
                                  <p:stCondLst>
                                    <p:cond delay="15000"/>
                                  </p:stCondLst>
                                  <p:childTnLst>
                                    <p:animEffect transition="out" filter="box(in)">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par>
                                <p:cTn id="11" presetID="4" presetClass="exit" presetSubtype="16" fill="hold" grpId="0" nodeType="withEffect">
                                  <p:stCondLst>
                                    <p:cond delay="14000"/>
                                  </p:stCondLst>
                                  <p:childTnLst>
                                    <p:animEffect transition="out" filter="box(i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grpId="0" nodeType="withEffect">
                                  <p:stCondLst>
                                    <p:cond delay="13000"/>
                                  </p:stCondLst>
                                  <p:childTnLst>
                                    <p:animEffect transition="out" filter="box(in)">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12000"/>
                                  </p:stCondLst>
                                  <p:childTnLst>
                                    <p:animEffect transition="out" filter="box(in)">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grpId="0" nodeType="withEffect">
                                  <p:stCondLst>
                                    <p:cond delay="11000"/>
                                  </p:stCondLst>
                                  <p:childTnLst>
                                    <p:animEffect transition="out" filter="box(i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10000"/>
                                  </p:stCondLst>
                                  <p:childTnLst>
                                    <p:animEffect transition="out" filter="box(in)">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9000"/>
                                  </p:stCondLst>
                                  <p:childTnLst>
                                    <p:animEffect transition="out" filter="box(in)">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8000"/>
                                  </p:stCondLst>
                                  <p:childTnLst>
                                    <p:animEffect transition="out" filter="box(in)">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7000"/>
                                  </p:stCondLst>
                                  <p:childTnLst>
                                    <p:animEffect transition="out" filter="box(in)">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6000"/>
                                  </p:stCondLst>
                                  <p:childTnLst>
                                    <p:animEffect transition="out" filter="box(in)">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5000"/>
                                  </p:stCondLst>
                                  <p:childTnLst>
                                    <p:animEffect transition="out" filter="box(in)">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par>
                                <p:cTn id="41" presetID="4" presetClass="exit" presetSubtype="16" fill="hold" grpId="0" nodeType="withEffect">
                                  <p:stCondLst>
                                    <p:cond delay="4000"/>
                                  </p:stCondLst>
                                  <p:childTnLst>
                                    <p:animEffect transition="out" filter="box(in)">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par>
                                <p:cTn id="44" presetID="4" presetClass="exit" presetSubtype="16" fill="hold" grpId="0" nodeType="withEffect">
                                  <p:stCondLst>
                                    <p:cond delay="3000"/>
                                  </p:stCondLst>
                                  <p:childTnLst>
                                    <p:animEffect transition="out" filter="box(in)">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4" presetClass="exit" presetSubtype="16" fill="hold" grpId="0" nodeType="withEffect">
                                  <p:stCondLst>
                                    <p:cond delay="2000"/>
                                  </p:stCondLst>
                                  <p:childTnLst>
                                    <p:animEffect transition="out" filter="box(in)">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par>
                                <p:cTn id="50" presetID="4" presetClass="exit" presetSubtype="16" fill="hold" grpId="0" nodeType="withEffect">
                                  <p:stCondLst>
                                    <p:cond delay="1000"/>
                                  </p:stCondLst>
                                  <p:childTnLst>
                                    <p:animEffect transition="out" filter="box(in)">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53" presetClass="entr" presetSubtype="0" repeatCount="3000" fill="hold" nodeType="withEffect">
                                  <p:stCondLst>
                                    <p:cond delay="1500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p:cTn id="5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gradFill>
            <a:gsLst>
              <a:gs pos="68000">
                <a:srgbClr val="FF2D73"/>
              </a:gs>
              <a:gs pos="100000">
                <a:srgbClr val="92D050"/>
              </a:gs>
            </a:gsLst>
            <a:lin ang="5400000" scaled="1"/>
          </a:gradFill>
          <a:ln w="9525">
            <a:solidFill>
              <a:schemeClr val="tx1"/>
            </a:solidFill>
            <a:miter lim="800000"/>
            <a:headEnd/>
            <a:tailEnd/>
          </a:ln>
          <a:effectLst/>
        </p:spPr>
        <p:txBody>
          <a:bodyPr wrap="none" anchor="ctr"/>
          <a:lstStyle/>
          <a:p>
            <a:endParaRPr lang="en-US" sz="4400" b="1">
              <a:latin typeface="Times New Roman" pitchFamily="18" charset="0"/>
              <a:cs typeface="Times New Roman" pitchFamily="18" charset="0"/>
            </a:endParaRPr>
          </a:p>
        </p:txBody>
      </p:sp>
      <p:sp>
        <p:nvSpPr>
          <p:cNvPr id="3" name="Rectangle 2"/>
          <p:cNvSpPr>
            <a:spLocks noGrp="1" noChangeArrowheads="1"/>
          </p:cNvSpPr>
          <p:nvPr/>
        </p:nvSpPr>
        <p:spPr bwMode="auto">
          <a:xfrm>
            <a:off x="152400" y="685800"/>
            <a:ext cx="9144000"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a:lstStyle>
          <a:p>
            <a:r>
              <a:rPr lang="vi-VN" sz="4400" b="1" dirty="0">
                <a:solidFill>
                  <a:schemeClr val="bg1"/>
                </a:solidFill>
                <a:latin typeface="Times New Roman" pitchFamily="18" charset="0"/>
                <a:cs typeface="Times New Roman" pitchFamily="18" charset="0"/>
              </a:rPr>
              <a:t>Câu hỏi 6 :</a:t>
            </a:r>
            <a:endParaRPr lang="en-US" sz="4400" b="1" dirty="0">
              <a:solidFill>
                <a:schemeClr val="bg1"/>
              </a:solidFill>
              <a:latin typeface="Times New Roman" pitchFamily="18" charset="0"/>
              <a:cs typeface="Times New Roman" pitchFamily="18" charset="0"/>
            </a:endParaRPr>
          </a:p>
          <a:p>
            <a:r>
              <a:rPr lang="vi-VN" sz="4400" b="1" dirty="0">
                <a:solidFill>
                  <a:schemeClr val="bg1"/>
                </a:solidFill>
                <a:latin typeface="Times New Roman" pitchFamily="18" charset="0"/>
                <a:cs typeface="Times New Roman" pitchFamily="18" charset="0"/>
              </a:rPr>
              <a:t>Tổng bí thư đầu tiên của Đảng cộng sản Việt Nam là ai ?</a:t>
            </a:r>
            <a:endParaRPr lang="en-US" sz="4400" b="1" dirty="0">
              <a:solidFill>
                <a:schemeClr val="bg1"/>
              </a:solidFill>
              <a:latin typeface="Times New Roman" pitchFamily="18" charset="0"/>
              <a:cs typeface="Times New Roman" pitchFamily="18" charset="0"/>
            </a:endParaRPr>
          </a:p>
        </p:txBody>
      </p:sp>
      <p:sp>
        <p:nvSpPr>
          <p:cNvPr id="4" name="Rectangle 3"/>
          <p:cNvSpPr>
            <a:spLocks noGrp="1" noChangeArrowheads="1"/>
          </p:cNvSpPr>
          <p:nvPr/>
        </p:nvSpPr>
        <p:spPr bwMode="auto">
          <a:xfrm>
            <a:off x="533400" y="2971800"/>
            <a:ext cx="731520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a:lstStyle>
          <a:p>
            <a:pPr>
              <a:buFont typeface="Wingdings" pitchFamily="2" charset="2"/>
              <a:buNone/>
            </a:pPr>
            <a:r>
              <a:rPr lang="vi-VN" sz="4400" b="1" dirty="0">
                <a:solidFill>
                  <a:schemeClr val="bg1"/>
                </a:solidFill>
                <a:latin typeface="Times New Roman" pitchFamily="18" charset="0"/>
                <a:cs typeface="Times New Roman" pitchFamily="18" charset="0"/>
              </a:rPr>
              <a:t>A.</a:t>
            </a:r>
            <a:r>
              <a:rPr lang="en-US" sz="4400" b="1" dirty="0">
                <a:solidFill>
                  <a:schemeClr val="bg1"/>
                </a:solidFill>
                <a:latin typeface="Times New Roman" pitchFamily="18" charset="0"/>
                <a:cs typeface="Times New Roman" pitchFamily="18" charset="0"/>
              </a:rPr>
              <a:t> </a:t>
            </a:r>
            <a:r>
              <a:rPr lang="vi-VN" sz="4400" b="1" dirty="0">
                <a:solidFill>
                  <a:schemeClr val="bg1"/>
                </a:solidFill>
                <a:latin typeface="Times New Roman" pitchFamily="18" charset="0"/>
                <a:cs typeface="Times New Roman" pitchFamily="18" charset="0"/>
              </a:rPr>
              <a:t>Lê Duẩn</a:t>
            </a:r>
          </a:p>
          <a:p>
            <a:pPr>
              <a:buFont typeface="Wingdings" pitchFamily="2" charset="2"/>
              <a:buNone/>
            </a:pPr>
            <a:r>
              <a:rPr lang="vi-VN" sz="4400" b="1" dirty="0">
                <a:solidFill>
                  <a:schemeClr val="bg1"/>
                </a:solidFill>
                <a:latin typeface="Times New Roman" pitchFamily="18" charset="0"/>
                <a:cs typeface="Times New Roman" pitchFamily="18" charset="0"/>
              </a:rPr>
              <a:t>B.</a:t>
            </a:r>
            <a:r>
              <a:rPr lang="en-US" sz="4400" b="1" dirty="0">
                <a:solidFill>
                  <a:schemeClr val="bg1"/>
                </a:solidFill>
                <a:latin typeface="Times New Roman" pitchFamily="18" charset="0"/>
                <a:cs typeface="Times New Roman" pitchFamily="18" charset="0"/>
              </a:rPr>
              <a:t> </a:t>
            </a:r>
            <a:r>
              <a:rPr lang="vi-VN" sz="4400" b="1" dirty="0">
                <a:solidFill>
                  <a:schemeClr val="bg1"/>
                </a:solidFill>
                <a:latin typeface="Times New Roman" pitchFamily="18" charset="0"/>
                <a:cs typeface="Times New Roman" pitchFamily="18" charset="0"/>
              </a:rPr>
              <a:t>Hà Huy Tập</a:t>
            </a:r>
          </a:p>
          <a:p>
            <a:pPr>
              <a:buFont typeface="Wingdings" pitchFamily="2" charset="2"/>
              <a:buNone/>
            </a:pPr>
            <a:r>
              <a:rPr lang="vi-VN" sz="4400" b="1" dirty="0">
                <a:solidFill>
                  <a:schemeClr val="bg1"/>
                </a:solidFill>
                <a:latin typeface="Times New Roman" pitchFamily="18" charset="0"/>
                <a:cs typeface="Times New Roman" pitchFamily="18" charset="0"/>
              </a:rPr>
              <a:t>C.</a:t>
            </a:r>
            <a:r>
              <a:rPr lang="en-US" sz="4400" b="1" dirty="0">
                <a:solidFill>
                  <a:schemeClr val="bg1"/>
                </a:solidFill>
                <a:latin typeface="Times New Roman" pitchFamily="18" charset="0"/>
                <a:cs typeface="Times New Roman" pitchFamily="18" charset="0"/>
              </a:rPr>
              <a:t> </a:t>
            </a:r>
            <a:r>
              <a:rPr lang="vi-VN" sz="4400" b="1" dirty="0">
                <a:solidFill>
                  <a:schemeClr val="bg1"/>
                </a:solidFill>
                <a:latin typeface="Times New Roman" pitchFamily="18" charset="0"/>
                <a:cs typeface="Times New Roman" pitchFamily="18" charset="0"/>
              </a:rPr>
              <a:t>Lê Hồng Phong</a:t>
            </a:r>
          </a:p>
          <a:p>
            <a:pPr>
              <a:buFont typeface="Wingdings" pitchFamily="2" charset="2"/>
              <a:buNone/>
            </a:pPr>
            <a:r>
              <a:rPr lang="vi-VN" sz="4400" b="1" dirty="0">
                <a:solidFill>
                  <a:schemeClr val="bg1"/>
                </a:solidFill>
                <a:latin typeface="Times New Roman" pitchFamily="18" charset="0"/>
                <a:cs typeface="Times New Roman" pitchFamily="18" charset="0"/>
              </a:rPr>
              <a:t>D.</a:t>
            </a:r>
            <a:r>
              <a:rPr lang="en-US" sz="4400" b="1" dirty="0">
                <a:solidFill>
                  <a:schemeClr val="bg1"/>
                </a:solidFill>
                <a:latin typeface="Times New Roman" pitchFamily="18" charset="0"/>
                <a:cs typeface="Times New Roman" pitchFamily="18" charset="0"/>
              </a:rPr>
              <a:t> </a:t>
            </a:r>
            <a:r>
              <a:rPr lang="vi-VN" sz="4400" b="1" dirty="0">
                <a:solidFill>
                  <a:schemeClr val="bg1"/>
                </a:solidFill>
                <a:latin typeface="Times New Roman" pitchFamily="18" charset="0"/>
                <a:cs typeface="Times New Roman" pitchFamily="18" charset="0"/>
              </a:rPr>
              <a:t>Trần Phú</a:t>
            </a:r>
            <a:endParaRPr lang="en-US" sz="4400" b="1" dirty="0">
              <a:solidFill>
                <a:schemeClr val="bg1"/>
              </a:solidFill>
              <a:latin typeface="Times New Roman" pitchFamily="18" charset="0"/>
              <a:cs typeface="Times New Roman" pitchFamily="18" charset="0"/>
            </a:endParaRPr>
          </a:p>
        </p:txBody>
      </p:sp>
      <p:grpSp>
        <p:nvGrpSpPr>
          <p:cNvPr id="6" name="Group 12"/>
          <p:cNvGrpSpPr>
            <a:grpSpLocks/>
          </p:cNvGrpSpPr>
          <p:nvPr/>
        </p:nvGrpSpPr>
        <p:grpSpPr bwMode="auto">
          <a:xfrm>
            <a:off x="7353300" y="5195093"/>
            <a:ext cx="1295400" cy="1096963"/>
            <a:chOff x="1824" y="2773"/>
            <a:chExt cx="816" cy="691"/>
          </a:xfrm>
        </p:grpSpPr>
        <p:pic>
          <p:nvPicPr>
            <p:cNvPr id="7" name="Picture 13"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WordArt 14"/>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5</a:t>
              </a:r>
            </a:p>
          </p:txBody>
        </p:sp>
      </p:grpSp>
      <p:grpSp>
        <p:nvGrpSpPr>
          <p:cNvPr id="9" name="Group 15"/>
          <p:cNvGrpSpPr>
            <a:grpSpLocks/>
          </p:cNvGrpSpPr>
          <p:nvPr/>
        </p:nvGrpSpPr>
        <p:grpSpPr bwMode="auto">
          <a:xfrm>
            <a:off x="7353300" y="5195093"/>
            <a:ext cx="1295400" cy="1096963"/>
            <a:chOff x="1824" y="2773"/>
            <a:chExt cx="816" cy="691"/>
          </a:xfrm>
        </p:grpSpPr>
        <p:pic>
          <p:nvPicPr>
            <p:cNvPr id="10" name="Picture 16"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WordArt 17"/>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4</a:t>
              </a:r>
            </a:p>
          </p:txBody>
        </p:sp>
      </p:grpSp>
      <p:grpSp>
        <p:nvGrpSpPr>
          <p:cNvPr id="12" name="Group 18"/>
          <p:cNvGrpSpPr>
            <a:grpSpLocks/>
          </p:cNvGrpSpPr>
          <p:nvPr/>
        </p:nvGrpSpPr>
        <p:grpSpPr bwMode="auto">
          <a:xfrm>
            <a:off x="7353300" y="5195093"/>
            <a:ext cx="1295400" cy="1096963"/>
            <a:chOff x="1824" y="2773"/>
            <a:chExt cx="816" cy="691"/>
          </a:xfrm>
        </p:grpSpPr>
        <p:pic>
          <p:nvPicPr>
            <p:cNvPr id="13" name="Picture 19"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WordArt 20"/>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3</a:t>
              </a:r>
            </a:p>
          </p:txBody>
        </p:sp>
      </p:grpSp>
      <p:grpSp>
        <p:nvGrpSpPr>
          <p:cNvPr id="15" name="Group 21"/>
          <p:cNvGrpSpPr>
            <a:grpSpLocks/>
          </p:cNvGrpSpPr>
          <p:nvPr/>
        </p:nvGrpSpPr>
        <p:grpSpPr bwMode="auto">
          <a:xfrm>
            <a:off x="7353300" y="5195093"/>
            <a:ext cx="1295400" cy="1096963"/>
            <a:chOff x="1824" y="2773"/>
            <a:chExt cx="816" cy="691"/>
          </a:xfrm>
        </p:grpSpPr>
        <p:pic>
          <p:nvPicPr>
            <p:cNvPr id="16" name="Picture 22"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WordArt 23"/>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2</a:t>
              </a:r>
            </a:p>
          </p:txBody>
        </p:sp>
      </p:grpSp>
      <p:grpSp>
        <p:nvGrpSpPr>
          <p:cNvPr id="18" name="Group 24"/>
          <p:cNvGrpSpPr>
            <a:grpSpLocks/>
          </p:cNvGrpSpPr>
          <p:nvPr/>
        </p:nvGrpSpPr>
        <p:grpSpPr bwMode="auto">
          <a:xfrm>
            <a:off x="7353300" y="5195093"/>
            <a:ext cx="1295400" cy="1096963"/>
            <a:chOff x="1824" y="2773"/>
            <a:chExt cx="816" cy="691"/>
          </a:xfrm>
        </p:grpSpPr>
        <p:pic>
          <p:nvPicPr>
            <p:cNvPr id="19" name="Picture 25"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WordArt 26"/>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1</a:t>
              </a:r>
            </a:p>
          </p:txBody>
        </p:sp>
      </p:grpSp>
      <p:pic>
        <p:nvPicPr>
          <p:cNvPr id="21" name="Picture 27" descr="ALARMCLC"/>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972300" y="4737893"/>
            <a:ext cx="2133600" cy="164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7914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out)">
                                      <p:cBhvr>
                                        <p:cTn id="11" dur="1000"/>
                                        <p:tgtEl>
                                          <p:spTgt spid="9"/>
                                        </p:tgtEl>
                                      </p:cBhvr>
                                    </p:animEffect>
                                  </p:childTnLst>
                                  <p:subTnLst>
                                    <p:set>
                                      <p:cBhvr override="childStyle">
                                        <p:cTn dur="1" fill="hold" display="0" masterRel="sameClick" afterEffect="1">
                                          <p:stCondLst>
                                            <p:cond evt="end" delay="0">
                                              <p:tn val="9"/>
                                            </p:cond>
                                          </p:stCondLst>
                                        </p:cTn>
                                        <p:tgtEl>
                                          <p:spTgt spid="9"/>
                                        </p:tgtEl>
                                        <p:attrNameLst>
                                          <p:attrName>style.visibility</p:attrName>
                                        </p:attrNameLst>
                                      </p:cBhvr>
                                      <p:to>
                                        <p:strVal val="hidden"/>
                                      </p:to>
                                    </p:set>
                                    <p:audio>
                                      <p:cMediaNode>
                                        <p:cTn display="0" masterRel="sameClick">
                                          <p:stCondLst>
                                            <p:cond evt="begin" delay="0">
                                              <p:tn val="9"/>
                                            </p:cond>
                                          </p:stCondLst>
                                          <p:endCondLst>
                                            <p:cond evt="onStopAudio" delay="0">
                                              <p:tgtEl>
                                                <p:sldTgt/>
                                              </p:tgtEl>
                                            </p:cond>
                                          </p:endCondLst>
                                        </p:cTn>
                                        <p:tgtEl>
                                          <p:sndTgt r:embed="rId2" name="coin.wav"/>
                                        </p:tgtEl>
                                      </p:cMediaNode>
                                    </p:audio>
                                  </p:subTnLst>
                                </p:cTn>
                              </p:par>
                            </p:childTnLst>
                          </p:cTn>
                        </p:par>
                        <p:par>
                          <p:cTn id="12" fill="hold">
                            <p:stCondLst>
                              <p:cond delay="2000"/>
                            </p:stCondLst>
                            <p:childTnLst>
                              <p:par>
                                <p:cTn id="13" presetID="4" presetClass="entr" presetSubtype="3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out)">
                                      <p:cBhvr>
                                        <p:cTn id="15" dur="1000"/>
                                        <p:tgtEl>
                                          <p:spTgt spid="12"/>
                                        </p:tgtEl>
                                      </p:cBhvr>
                                    </p:animEffect>
                                  </p:childTnLst>
                                  <p:subTnLst>
                                    <p:set>
                                      <p:cBhvr override="childStyle">
                                        <p:cTn dur="1" fill="hold" display="0" masterRel="sameClick" afterEffect="1">
                                          <p:stCondLst>
                                            <p:cond evt="end" delay="0">
                                              <p:tn val="13"/>
                                            </p:cond>
                                          </p:stCondLst>
                                        </p:cTn>
                                        <p:tgtEl>
                                          <p:spTgt spid="1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coin.wav"/>
                                        </p:tgtEl>
                                      </p:cMediaNode>
                                    </p:audio>
                                  </p:subTnLst>
                                </p:cTn>
                              </p:par>
                            </p:childTnLst>
                          </p:cTn>
                        </p:par>
                        <p:par>
                          <p:cTn id="16" fill="hold">
                            <p:stCondLst>
                              <p:cond delay="3000"/>
                            </p:stCondLst>
                            <p:childTnLst>
                              <p:par>
                                <p:cTn id="17" presetID="4" presetClass="entr" presetSubtype="3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out)">
                                      <p:cBhvr>
                                        <p:cTn id="19" dur="1000"/>
                                        <p:tgtEl>
                                          <p:spTgt spid="15"/>
                                        </p:tgtEl>
                                      </p:cBhvr>
                                    </p:animEffect>
                                  </p:childTnLst>
                                  <p:subTnLst>
                                    <p:set>
                                      <p:cBhvr override="childStyle">
                                        <p:cTn dur="1" fill="hold" display="0" masterRel="sameClick" afterEffect="1">
                                          <p:stCondLst>
                                            <p:cond evt="end" delay="0">
                                              <p:tn val="17"/>
                                            </p:cond>
                                          </p:stCondLst>
                                        </p:cTn>
                                        <p:tgtEl>
                                          <p:spTgt spid="15"/>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oin.wav"/>
                                        </p:tgtEl>
                                      </p:cMediaNode>
                                    </p:audio>
                                  </p:subTnLst>
                                </p:cTn>
                              </p:par>
                            </p:childTnLst>
                          </p:cTn>
                        </p:par>
                        <p:par>
                          <p:cTn id="20" fill="hold">
                            <p:stCondLst>
                              <p:cond delay="4000"/>
                            </p:stCondLst>
                            <p:childTnLst>
                              <p:par>
                                <p:cTn id="21" presetID="4" presetClass="entr" presetSubtype="3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out)">
                                      <p:cBhvr>
                                        <p:cTn id="23" dur="1000"/>
                                        <p:tgtEl>
                                          <p:spTgt spid="18"/>
                                        </p:tgtEl>
                                      </p:cBhvr>
                                    </p:animEffect>
                                  </p:childTnLst>
                                  <p:subTnLst>
                                    <p:set>
                                      <p:cBhvr override="childStyle">
                                        <p:cTn dur="1" fill="hold" display="0" masterRel="sameClick" afterEffect="1">
                                          <p:stCondLst>
                                            <p:cond evt="end" delay="0">
                                              <p:tn val="21"/>
                                            </p:cond>
                                          </p:stCondLst>
                                        </p:cTn>
                                        <p:tgtEl>
                                          <p:spTgt spid="18"/>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2" name="coin.wav"/>
                                        </p:tgtEl>
                                      </p:cMediaNode>
                                    </p:audio>
                                  </p:subTnLst>
                                </p:cTn>
                              </p:par>
                            </p:childTnLst>
                          </p:cTn>
                        </p:par>
                        <p:par>
                          <p:cTn id="24" fill="hold">
                            <p:stCondLst>
                              <p:cond delay="5000"/>
                            </p:stCondLst>
                            <p:childTnLst>
                              <p:par>
                                <p:cTn id="25" presetID="4"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3" presetClass="exit" presetSubtype="32" fill="hold" nodeType="clickEffect">
                                  <p:stCondLst>
                                    <p:cond delay="0"/>
                                  </p:stCondLst>
                                  <p:childTnLst>
                                    <p:anim calcmode="lin" valueType="num">
                                      <p:cBhvr>
                                        <p:cTn id="31" dur="500"/>
                                        <p:tgtEl>
                                          <p:spTgt spid="4">
                                            <p:txEl>
                                              <p:pRg st="0" end="0"/>
                                            </p:txEl>
                                          </p:spTgt>
                                        </p:tgtEl>
                                        <p:attrNameLst>
                                          <p:attrName>ppt_w</p:attrName>
                                        </p:attrNameLst>
                                      </p:cBhvr>
                                      <p:tavLst>
                                        <p:tav tm="0">
                                          <p:val>
                                            <p:strVal val="ppt_w"/>
                                          </p:val>
                                        </p:tav>
                                        <p:tav tm="100000">
                                          <p:val>
                                            <p:fltVal val="0"/>
                                          </p:val>
                                        </p:tav>
                                      </p:tavLst>
                                    </p:anim>
                                    <p:anim calcmode="lin" valueType="num">
                                      <p:cBhvr>
                                        <p:cTn id="32" dur="500"/>
                                        <p:tgtEl>
                                          <p:spTgt spid="4">
                                            <p:txEl>
                                              <p:pRg st="0" end="0"/>
                                            </p:txEl>
                                          </p:spTgt>
                                        </p:tgtEl>
                                        <p:attrNameLst>
                                          <p:attrName>ppt_h</p:attrName>
                                        </p:attrNameLst>
                                      </p:cBhvr>
                                      <p:tavLst>
                                        <p:tav tm="0">
                                          <p:val>
                                            <p:strVal val="ppt_h"/>
                                          </p:val>
                                        </p:tav>
                                        <p:tav tm="100000">
                                          <p:val>
                                            <p:fltVal val="0"/>
                                          </p:val>
                                        </p:tav>
                                      </p:tavLst>
                                    </p:anim>
                                    <p:set>
                                      <p:cBhvr>
                                        <p:cTn id="33" dur="1" fill="hold">
                                          <p:stCondLst>
                                            <p:cond delay="499"/>
                                          </p:stCondLst>
                                        </p:cTn>
                                        <p:tgtEl>
                                          <p:spTgt spid="4">
                                            <p:txEl>
                                              <p:pRg st="0" end="0"/>
                                            </p:txEl>
                                          </p:spTgt>
                                        </p:tgtEl>
                                        <p:attrNameLst>
                                          <p:attrName>style.visibility</p:attrName>
                                        </p:attrNameLst>
                                      </p:cBhvr>
                                      <p:to>
                                        <p:strVal val="hidden"/>
                                      </p:to>
                                    </p:set>
                                  </p:childTnLst>
                                </p:cTn>
                              </p:par>
                              <p:par>
                                <p:cTn id="34" presetID="23" presetClass="exit" presetSubtype="32" fill="hold" nodeType="withEffect">
                                  <p:stCondLst>
                                    <p:cond delay="0"/>
                                  </p:stCondLst>
                                  <p:childTnLst>
                                    <p:anim calcmode="lin" valueType="num">
                                      <p:cBhvr>
                                        <p:cTn id="35" dur="500"/>
                                        <p:tgtEl>
                                          <p:spTgt spid="4">
                                            <p:txEl>
                                              <p:pRg st="1" end="1"/>
                                            </p:txEl>
                                          </p:spTgt>
                                        </p:tgtEl>
                                        <p:attrNameLst>
                                          <p:attrName>ppt_w</p:attrName>
                                        </p:attrNameLst>
                                      </p:cBhvr>
                                      <p:tavLst>
                                        <p:tav tm="0">
                                          <p:val>
                                            <p:strVal val="ppt_w"/>
                                          </p:val>
                                        </p:tav>
                                        <p:tav tm="100000">
                                          <p:val>
                                            <p:fltVal val="0"/>
                                          </p:val>
                                        </p:tav>
                                      </p:tavLst>
                                    </p:anim>
                                    <p:anim calcmode="lin" valueType="num">
                                      <p:cBhvr>
                                        <p:cTn id="36" dur="500"/>
                                        <p:tgtEl>
                                          <p:spTgt spid="4">
                                            <p:txEl>
                                              <p:pRg st="1" end="1"/>
                                            </p:txEl>
                                          </p:spTgt>
                                        </p:tgtEl>
                                        <p:attrNameLst>
                                          <p:attrName>ppt_h</p:attrName>
                                        </p:attrNameLst>
                                      </p:cBhvr>
                                      <p:tavLst>
                                        <p:tav tm="0">
                                          <p:val>
                                            <p:strVal val="ppt_h"/>
                                          </p:val>
                                        </p:tav>
                                        <p:tav tm="100000">
                                          <p:val>
                                            <p:fltVal val="0"/>
                                          </p:val>
                                        </p:tav>
                                      </p:tavLst>
                                    </p:anim>
                                    <p:set>
                                      <p:cBhvr>
                                        <p:cTn id="37" dur="1" fill="hold">
                                          <p:stCondLst>
                                            <p:cond delay="499"/>
                                          </p:stCondLst>
                                        </p:cTn>
                                        <p:tgtEl>
                                          <p:spTgt spid="4">
                                            <p:txEl>
                                              <p:pRg st="1" end="1"/>
                                            </p:txEl>
                                          </p:spTgt>
                                        </p:tgtEl>
                                        <p:attrNameLst>
                                          <p:attrName>style.visibility</p:attrName>
                                        </p:attrNameLst>
                                      </p:cBhvr>
                                      <p:to>
                                        <p:strVal val="hidden"/>
                                      </p:to>
                                    </p:set>
                                  </p:childTnLst>
                                </p:cTn>
                              </p:par>
                              <p:par>
                                <p:cTn id="38" presetID="23" presetClass="exit" presetSubtype="32" fill="hold" nodeType="withEffect">
                                  <p:stCondLst>
                                    <p:cond delay="0"/>
                                  </p:stCondLst>
                                  <p:childTnLst>
                                    <p:anim calcmode="lin" valueType="num">
                                      <p:cBhvr>
                                        <p:cTn id="39" dur="500"/>
                                        <p:tgtEl>
                                          <p:spTgt spid="4">
                                            <p:txEl>
                                              <p:pRg st="2" end="2"/>
                                            </p:txEl>
                                          </p:spTgt>
                                        </p:tgtEl>
                                        <p:attrNameLst>
                                          <p:attrName>ppt_w</p:attrName>
                                        </p:attrNameLst>
                                      </p:cBhvr>
                                      <p:tavLst>
                                        <p:tav tm="0">
                                          <p:val>
                                            <p:strVal val="ppt_w"/>
                                          </p:val>
                                        </p:tav>
                                        <p:tav tm="100000">
                                          <p:val>
                                            <p:fltVal val="0"/>
                                          </p:val>
                                        </p:tav>
                                      </p:tavLst>
                                    </p:anim>
                                    <p:anim calcmode="lin" valueType="num">
                                      <p:cBhvr>
                                        <p:cTn id="40" dur="500"/>
                                        <p:tgtEl>
                                          <p:spTgt spid="4">
                                            <p:txEl>
                                              <p:pRg st="2" end="2"/>
                                            </p:txEl>
                                          </p:spTgt>
                                        </p:tgtEl>
                                        <p:attrNameLst>
                                          <p:attrName>ppt_h</p:attrName>
                                        </p:attrNameLst>
                                      </p:cBhvr>
                                      <p:tavLst>
                                        <p:tav tm="0">
                                          <p:val>
                                            <p:strVal val="ppt_h"/>
                                          </p:val>
                                        </p:tav>
                                        <p:tav tm="100000">
                                          <p:val>
                                            <p:fltVal val="0"/>
                                          </p:val>
                                        </p:tav>
                                      </p:tavLst>
                                    </p:anim>
                                    <p:set>
                                      <p:cBhvr>
                                        <p:cTn id="41"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gradFill>
            <a:gsLst>
              <a:gs pos="68000">
                <a:srgbClr val="FF2D73"/>
              </a:gs>
              <a:gs pos="100000">
                <a:srgbClr val="92D050"/>
              </a:gs>
            </a:gsLst>
            <a:lin ang="5400000" scaled="1"/>
          </a:gradFill>
          <a:ln w="9525">
            <a:solidFill>
              <a:schemeClr val="tx1"/>
            </a:solidFill>
            <a:miter lim="800000"/>
            <a:headEnd/>
            <a:tailEnd/>
          </a:ln>
          <a:effectLst/>
        </p:spPr>
        <p:txBody>
          <a:bodyPr wrap="none" anchor="ctr"/>
          <a:lstStyle/>
          <a:p>
            <a:endParaRPr lang="en-US"/>
          </a:p>
        </p:txBody>
      </p:sp>
      <p:sp>
        <p:nvSpPr>
          <p:cNvPr id="7" name="Rectangle 6"/>
          <p:cNvSpPr>
            <a:spLocks noGrp="1" noChangeArrowheads="1"/>
          </p:cNvSpPr>
          <p:nvPr/>
        </p:nvSpPr>
        <p:spPr bwMode="auto">
          <a:xfrm>
            <a:off x="-381000" y="4762500"/>
            <a:ext cx="9144000"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accent2"/>
              </a:buClr>
              <a:buFont typeface="Wingdings" pitchFamily="2" charset="2"/>
              <a:buNone/>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a:lstStyle>
          <a:p>
            <a:r>
              <a:rPr lang="vi-VN" sz="4000">
                <a:solidFill>
                  <a:schemeClr val="bg1"/>
                </a:solidFill>
                <a:latin typeface="Times New Roman" pitchFamily="18" charset="0"/>
              </a:rPr>
              <a:t>              Nhiệm kỳ :10/1930 – 1931 </a:t>
            </a:r>
          </a:p>
          <a:p>
            <a:r>
              <a:rPr lang="vi-VN" sz="3200">
                <a:solidFill>
                  <a:schemeClr val="bg1"/>
                </a:solidFill>
                <a:latin typeface="Times New Roman" pitchFamily="18" charset="0"/>
              </a:rPr>
              <a:t>                     </a:t>
            </a:r>
            <a:r>
              <a:rPr lang="en-US" sz="3200">
                <a:solidFill>
                  <a:schemeClr val="bg1"/>
                </a:solidFill>
                <a:latin typeface="Times New Roman" pitchFamily="18" charset="0"/>
              </a:rPr>
              <a:t>T</a:t>
            </a:r>
            <a:r>
              <a:rPr lang="vi-VN" sz="3200">
                <a:solidFill>
                  <a:schemeClr val="bg1"/>
                </a:solidFill>
                <a:latin typeface="Times New Roman" pitchFamily="18" charset="0"/>
              </a:rPr>
              <a:t>ổ</a:t>
            </a:r>
            <a:r>
              <a:rPr lang="en-US" sz="3200">
                <a:solidFill>
                  <a:schemeClr val="bg1"/>
                </a:solidFill>
                <a:latin typeface="Times New Roman" pitchFamily="18" charset="0"/>
              </a:rPr>
              <a:t>ng bí thư đ</a:t>
            </a:r>
            <a:r>
              <a:rPr lang="vi-VN" sz="3200">
                <a:solidFill>
                  <a:schemeClr val="bg1"/>
                </a:solidFill>
                <a:latin typeface="Times New Roman" pitchFamily="18" charset="0"/>
              </a:rPr>
              <a:t>ầ</a:t>
            </a:r>
            <a:r>
              <a:rPr lang="en-US" sz="3200">
                <a:solidFill>
                  <a:schemeClr val="bg1"/>
                </a:solidFill>
                <a:latin typeface="Times New Roman" pitchFamily="18" charset="0"/>
              </a:rPr>
              <a:t>u tiên đư</a:t>
            </a:r>
            <a:r>
              <a:rPr lang="vi-VN" sz="3200">
                <a:solidFill>
                  <a:schemeClr val="bg1"/>
                </a:solidFill>
                <a:latin typeface="Times New Roman" pitchFamily="18" charset="0"/>
              </a:rPr>
              <a:t>ợ</a:t>
            </a:r>
            <a:r>
              <a:rPr lang="en-US" sz="3200">
                <a:solidFill>
                  <a:schemeClr val="bg1"/>
                </a:solidFill>
                <a:latin typeface="Times New Roman" pitchFamily="18" charset="0"/>
              </a:rPr>
              <a:t>c b</a:t>
            </a:r>
            <a:r>
              <a:rPr lang="vi-VN" sz="3200">
                <a:solidFill>
                  <a:schemeClr val="bg1"/>
                </a:solidFill>
                <a:latin typeface="Times New Roman" pitchFamily="18" charset="0"/>
              </a:rPr>
              <a:t>ầ</a:t>
            </a:r>
            <a:r>
              <a:rPr lang="en-US" sz="3200">
                <a:solidFill>
                  <a:schemeClr val="bg1"/>
                </a:solidFill>
                <a:latin typeface="Times New Roman" pitchFamily="18" charset="0"/>
              </a:rPr>
              <a:t>u </a:t>
            </a:r>
            <a:endParaRPr lang="vi-VN" sz="3200">
              <a:solidFill>
                <a:schemeClr val="bg1"/>
              </a:solidFill>
              <a:latin typeface="Times New Roman" pitchFamily="18" charset="0"/>
            </a:endParaRPr>
          </a:p>
          <a:p>
            <a:r>
              <a:rPr lang="vi-VN" sz="3200">
                <a:solidFill>
                  <a:schemeClr val="bg1"/>
                </a:solidFill>
                <a:latin typeface="Times New Roman" pitchFamily="18" charset="0"/>
              </a:rPr>
              <a:t>           </a:t>
            </a:r>
            <a:r>
              <a:rPr lang="en-US" sz="3200">
                <a:solidFill>
                  <a:schemeClr val="bg1"/>
                </a:solidFill>
                <a:latin typeface="Times New Roman" pitchFamily="18" charset="0"/>
              </a:rPr>
              <a:t>t</a:t>
            </a:r>
            <a:r>
              <a:rPr lang="vi-VN" sz="3200">
                <a:solidFill>
                  <a:schemeClr val="bg1"/>
                </a:solidFill>
                <a:latin typeface="Times New Roman" pitchFamily="18" charset="0"/>
              </a:rPr>
              <a:t>ạ</a:t>
            </a:r>
            <a:r>
              <a:rPr lang="en-US" sz="3200">
                <a:solidFill>
                  <a:schemeClr val="bg1"/>
                </a:solidFill>
                <a:latin typeface="Times New Roman" pitchFamily="18" charset="0"/>
              </a:rPr>
              <a:t>i H</a:t>
            </a:r>
            <a:r>
              <a:rPr lang="vi-VN" sz="3200">
                <a:solidFill>
                  <a:schemeClr val="bg1"/>
                </a:solidFill>
                <a:latin typeface="Times New Roman" pitchFamily="18" charset="0"/>
              </a:rPr>
              <a:t>ộ</a:t>
            </a:r>
            <a:r>
              <a:rPr lang="en-US" sz="3200">
                <a:solidFill>
                  <a:schemeClr val="bg1"/>
                </a:solidFill>
                <a:latin typeface="Times New Roman" pitchFamily="18" charset="0"/>
              </a:rPr>
              <a:t>i ngh</a:t>
            </a:r>
            <a:r>
              <a:rPr lang="vi-VN" sz="3200">
                <a:solidFill>
                  <a:schemeClr val="bg1"/>
                </a:solidFill>
                <a:latin typeface="Times New Roman" pitchFamily="18" charset="0"/>
              </a:rPr>
              <a:t>ị</a:t>
            </a:r>
            <a:r>
              <a:rPr lang="en-US" sz="3200">
                <a:solidFill>
                  <a:schemeClr val="bg1"/>
                </a:solidFill>
                <a:latin typeface="Times New Roman" pitchFamily="18" charset="0"/>
              </a:rPr>
              <a:t> l</a:t>
            </a:r>
            <a:r>
              <a:rPr lang="vi-VN" sz="3200">
                <a:solidFill>
                  <a:schemeClr val="bg1"/>
                </a:solidFill>
                <a:latin typeface="Times New Roman" pitchFamily="18" charset="0"/>
              </a:rPr>
              <a:t>ầ</a:t>
            </a:r>
            <a:r>
              <a:rPr lang="en-US" sz="3200">
                <a:solidFill>
                  <a:schemeClr val="bg1"/>
                </a:solidFill>
                <a:latin typeface="Times New Roman" pitchFamily="18" charset="0"/>
              </a:rPr>
              <a:t>n th</a:t>
            </a:r>
            <a:r>
              <a:rPr lang="vi-VN" sz="3200">
                <a:solidFill>
                  <a:schemeClr val="bg1"/>
                </a:solidFill>
                <a:latin typeface="Times New Roman" pitchFamily="18" charset="0"/>
              </a:rPr>
              <a:t>ứ</a:t>
            </a:r>
            <a:r>
              <a:rPr lang="en-US" sz="3200">
                <a:solidFill>
                  <a:schemeClr val="bg1"/>
                </a:solidFill>
                <a:latin typeface="Times New Roman" pitchFamily="18" charset="0"/>
              </a:rPr>
              <a:t> nh</a:t>
            </a:r>
            <a:r>
              <a:rPr lang="vi-VN" sz="3200">
                <a:solidFill>
                  <a:schemeClr val="bg1"/>
                </a:solidFill>
                <a:latin typeface="Times New Roman" pitchFamily="18" charset="0"/>
              </a:rPr>
              <a:t>ấ</a:t>
            </a:r>
            <a:r>
              <a:rPr lang="en-US" sz="3200">
                <a:solidFill>
                  <a:schemeClr val="bg1"/>
                </a:solidFill>
                <a:latin typeface="Times New Roman" pitchFamily="18" charset="0"/>
              </a:rPr>
              <a:t>t tháng 10 năm 1930</a:t>
            </a:r>
            <a:r>
              <a:rPr lang="en-US">
                <a:solidFill>
                  <a:schemeClr val="bg1"/>
                </a:solidFill>
              </a:rPr>
              <a:t> </a:t>
            </a:r>
          </a:p>
        </p:txBody>
      </p:sp>
      <p:sp>
        <p:nvSpPr>
          <p:cNvPr id="8" name="Rectangle 7"/>
          <p:cNvSpPr>
            <a:spLocks noGrp="1" noChangeArrowheads="1"/>
          </p:cNvSpPr>
          <p:nvPr/>
        </p:nvSpPr>
        <p:spPr bwMode="auto">
          <a:xfrm>
            <a:off x="2057400" y="4076700"/>
            <a:ext cx="53340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a:lstStyle>
          <a:p>
            <a:r>
              <a:rPr lang="vi-VN" sz="3600" b="1">
                <a:solidFill>
                  <a:schemeClr val="bg1"/>
                </a:solidFill>
                <a:latin typeface="Times New Roman" pitchFamily="18" charset="0"/>
              </a:rPr>
              <a:t>Tổng bí thư TRẦN PHÚ</a:t>
            </a:r>
            <a:endParaRPr lang="en-US" sz="3600" b="1">
              <a:solidFill>
                <a:schemeClr val="bg1"/>
              </a:solidFill>
              <a:latin typeface="Times New Roman" pitchFamily="18" charset="0"/>
            </a:endParaRPr>
          </a:p>
        </p:txBody>
      </p:sp>
      <p:pic>
        <p:nvPicPr>
          <p:cNvPr id="6" name="Picture 5" descr="Tập tin:TranPhu.gif">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4600" y="114300"/>
            <a:ext cx="3810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descr="Frames PPT 00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a:xfrm>
            <a:off x="-210784" y="-190501"/>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532691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0" y="0"/>
            <a:ext cx="9144000" cy="1143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ĐUỔI HÌNH BẮT CHỮ</a:t>
            </a:r>
          </a:p>
        </p:txBody>
      </p:sp>
      <p:sp>
        <p:nvSpPr>
          <p:cNvPr id="2053" name="Rectangle 5">
            <a:hlinkClick r:id="rId3" action="ppaction://hlinksldjump"/>
          </p:cNvPr>
          <p:cNvSpPr>
            <a:spLocks noChangeArrowheads="1"/>
          </p:cNvSpPr>
          <p:nvPr/>
        </p:nvSpPr>
        <p:spPr bwMode="auto">
          <a:xfrm>
            <a:off x="762000" y="1905000"/>
            <a:ext cx="1066800" cy="1143000"/>
          </a:xfrm>
          <a:prstGeom prst="rect">
            <a:avLst/>
          </a:prstGeom>
          <a:solidFill>
            <a:srgbClr val="00CCFF"/>
          </a:solidFill>
          <a:ln w="9525">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6000">
                <a:solidFill>
                  <a:srgbClr val="FFFF00"/>
                </a:solidFill>
              </a:rPr>
              <a:t>1</a:t>
            </a:r>
          </a:p>
        </p:txBody>
      </p:sp>
      <p:sp>
        <p:nvSpPr>
          <p:cNvPr id="2054" name="Rectangle 6">
            <a:hlinkClick r:id="rId4" action="ppaction://hlinksldjump"/>
          </p:cNvPr>
          <p:cNvSpPr>
            <a:spLocks noChangeArrowheads="1"/>
          </p:cNvSpPr>
          <p:nvPr/>
        </p:nvSpPr>
        <p:spPr bwMode="auto">
          <a:xfrm>
            <a:off x="2362200" y="1905000"/>
            <a:ext cx="1066800" cy="1143000"/>
          </a:xfrm>
          <a:prstGeom prst="rect">
            <a:avLst/>
          </a:prstGeom>
          <a:solidFill>
            <a:srgbClr val="00CCFF"/>
          </a:solidFill>
          <a:ln w="9525">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6000" dirty="0">
                <a:solidFill>
                  <a:srgbClr val="FFFF00"/>
                </a:solidFill>
                <a:hlinkClick r:id="rId5" action="ppaction://hlinksldjump"/>
              </a:rPr>
              <a:t>2</a:t>
            </a:r>
            <a:endParaRPr lang="en-US" sz="6000" dirty="0">
              <a:solidFill>
                <a:srgbClr val="FFFF00"/>
              </a:solidFill>
            </a:endParaRPr>
          </a:p>
        </p:txBody>
      </p:sp>
      <p:sp>
        <p:nvSpPr>
          <p:cNvPr id="2055" name="Rectangle 7">
            <a:hlinkClick r:id="rId6" action="ppaction://hlinksldjump"/>
          </p:cNvPr>
          <p:cNvSpPr>
            <a:spLocks noChangeArrowheads="1"/>
          </p:cNvSpPr>
          <p:nvPr/>
        </p:nvSpPr>
        <p:spPr bwMode="auto">
          <a:xfrm>
            <a:off x="3886200" y="1905000"/>
            <a:ext cx="1066800" cy="1143000"/>
          </a:xfrm>
          <a:prstGeom prst="rect">
            <a:avLst/>
          </a:prstGeom>
          <a:solidFill>
            <a:srgbClr val="00CCFF"/>
          </a:solidFill>
          <a:ln w="9525">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6000" dirty="0">
                <a:solidFill>
                  <a:srgbClr val="FFFF00"/>
                </a:solidFill>
              </a:rPr>
              <a:t>3</a:t>
            </a:r>
          </a:p>
        </p:txBody>
      </p:sp>
      <p:sp>
        <p:nvSpPr>
          <p:cNvPr id="2056" name="Rectangle 8">
            <a:hlinkClick r:id="rId7" action="ppaction://hlinksldjump"/>
          </p:cNvPr>
          <p:cNvSpPr>
            <a:spLocks noChangeArrowheads="1"/>
          </p:cNvSpPr>
          <p:nvPr/>
        </p:nvSpPr>
        <p:spPr bwMode="auto">
          <a:xfrm>
            <a:off x="5410200" y="1905000"/>
            <a:ext cx="1066800" cy="1143000"/>
          </a:xfrm>
          <a:prstGeom prst="rect">
            <a:avLst/>
          </a:prstGeom>
          <a:solidFill>
            <a:srgbClr val="00CCFF"/>
          </a:solidFill>
          <a:ln w="9525">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6000" dirty="0">
                <a:solidFill>
                  <a:srgbClr val="FFFF00"/>
                </a:solidFill>
                <a:hlinkClick r:id="rId8" action="ppaction://hlinksldjump"/>
              </a:rPr>
              <a:t>4</a:t>
            </a:r>
            <a:endParaRPr lang="en-US" sz="6000" dirty="0">
              <a:solidFill>
                <a:srgbClr val="FFFF00"/>
              </a:solidFill>
            </a:endParaRPr>
          </a:p>
        </p:txBody>
      </p:sp>
      <p:sp>
        <p:nvSpPr>
          <p:cNvPr id="2057" name="Rectangle 9">
            <a:hlinkClick r:id="rId9" action="ppaction://hlinksldjump"/>
          </p:cNvPr>
          <p:cNvSpPr>
            <a:spLocks noChangeArrowheads="1"/>
          </p:cNvSpPr>
          <p:nvPr/>
        </p:nvSpPr>
        <p:spPr bwMode="auto">
          <a:xfrm>
            <a:off x="7010400" y="1905000"/>
            <a:ext cx="1066800" cy="1143000"/>
          </a:xfrm>
          <a:prstGeom prst="rect">
            <a:avLst/>
          </a:prstGeom>
          <a:solidFill>
            <a:srgbClr val="00CCFF"/>
          </a:solidFill>
          <a:ln w="9525">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6000" dirty="0">
                <a:solidFill>
                  <a:srgbClr val="FFFF00"/>
                </a:solidFill>
                <a:hlinkClick r:id="rId10" action="ppaction://hlinksldjump"/>
              </a:rPr>
              <a:t>5</a:t>
            </a:r>
            <a:endParaRPr lang="en-US" sz="6000" dirty="0">
              <a:solidFill>
                <a:srgbClr val="FFFF00"/>
              </a:solidFill>
            </a:endParaRPr>
          </a:p>
        </p:txBody>
      </p:sp>
      <p:sp>
        <p:nvSpPr>
          <p:cNvPr id="2058" name="Rectangle 10">
            <a:hlinkClick r:id="rId11" action="ppaction://hlinksldjump"/>
          </p:cNvPr>
          <p:cNvSpPr>
            <a:spLocks noChangeArrowheads="1"/>
          </p:cNvSpPr>
          <p:nvPr/>
        </p:nvSpPr>
        <p:spPr bwMode="auto">
          <a:xfrm>
            <a:off x="762000" y="3429000"/>
            <a:ext cx="1066800" cy="1143000"/>
          </a:xfrm>
          <a:prstGeom prst="rect">
            <a:avLst/>
          </a:prstGeom>
          <a:solidFill>
            <a:srgbClr val="00CCFF"/>
          </a:solidFill>
          <a:ln w="9525">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6000" dirty="0">
                <a:solidFill>
                  <a:srgbClr val="FFFF00"/>
                </a:solidFill>
                <a:hlinkClick r:id="rId12" action="ppaction://hlinksldjump"/>
              </a:rPr>
              <a:t>6</a:t>
            </a:r>
            <a:endParaRPr lang="en-US" sz="6000" dirty="0">
              <a:solidFill>
                <a:srgbClr val="FFFF00"/>
              </a:solidFill>
            </a:endParaRPr>
          </a:p>
        </p:txBody>
      </p:sp>
      <p:sp>
        <p:nvSpPr>
          <p:cNvPr id="2059" name="Rectangle 11">
            <a:hlinkClick r:id="rId11" action="ppaction://hlinksldjump"/>
          </p:cNvPr>
          <p:cNvSpPr>
            <a:spLocks noChangeArrowheads="1"/>
          </p:cNvSpPr>
          <p:nvPr/>
        </p:nvSpPr>
        <p:spPr bwMode="auto">
          <a:xfrm>
            <a:off x="2362200" y="3429000"/>
            <a:ext cx="1066800" cy="1143000"/>
          </a:xfrm>
          <a:prstGeom prst="rect">
            <a:avLst/>
          </a:prstGeom>
          <a:solidFill>
            <a:srgbClr val="00CCFF"/>
          </a:solidFill>
          <a:ln w="9525">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6000" dirty="0">
                <a:solidFill>
                  <a:srgbClr val="FFFF00"/>
                </a:solidFill>
                <a:hlinkClick r:id="rId13" action="ppaction://hlinksldjump"/>
              </a:rPr>
              <a:t>7</a:t>
            </a:r>
            <a:endParaRPr lang="en-US" sz="6000" dirty="0">
              <a:solidFill>
                <a:srgbClr val="FFFF00"/>
              </a:solidFill>
            </a:endParaRPr>
          </a:p>
        </p:txBody>
      </p:sp>
      <p:sp>
        <p:nvSpPr>
          <p:cNvPr id="2060" name="Rectangle 12">
            <a:hlinkClick r:id="rId14" action="ppaction://hlinksldjump"/>
          </p:cNvPr>
          <p:cNvSpPr>
            <a:spLocks noChangeArrowheads="1"/>
          </p:cNvSpPr>
          <p:nvPr/>
        </p:nvSpPr>
        <p:spPr bwMode="auto">
          <a:xfrm>
            <a:off x="3886200" y="3429000"/>
            <a:ext cx="1066800" cy="1143000"/>
          </a:xfrm>
          <a:prstGeom prst="rect">
            <a:avLst/>
          </a:prstGeom>
          <a:solidFill>
            <a:srgbClr val="00CCFF"/>
          </a:solidFill>
          <a:ln w="9525">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6000" dirty="0">
                <a:solidFill>
                  <a:srgbClr val="FFFF00"/>
                </a:solidFill>
                <a:hlinkClick r:id="rId15" action="ppaction://hlinksldjump"/>
              </a:rPr>
              <a:t>8</a:t>
            </a:r>
            <a:endParaRPr lang="en-US" sz="6000" dirty="0">
              <a:solidFill>
                <a:srgbClr val="FFFF00"/>
              </a:solidFill>
            </a:endParaRPr>
          </a:p>
        </p:txBody>
      </p:sp>
      <p:sp>
        <p:nvSpPr>
          <p:cNvPr id="2061" name="Rectangle 13">
            <a:hlinkClick r:id="rId11" action="ppaction://hlinksldjump"/>
          </p:cNvPr>
          <p:cNvSpPr>
            <a:spLocks noChangeArrowheads="1"/>
          </p:cNvSpPr>
          <p:nvPr/>
        </p:nvSpPr>
        <p:spPr bwMode="auto">
          <a:xfrm>
            <a:off x="5410200" y="3429000"/>
            <a:ext cx="1066800" cy="1143000"/>
          </a:xfrm>
          <a:prstGeom prst="rect">
            <a:avLst/>
          </a:prstGeom>
          <a:solidFill>
            <a:srgbClr val="00CCFF"/>
          </a:solidFill>
          <a:ln w="9525">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6000" dirty="0">
                <a:solidFill>
                  <a:srgbClr val="FFFF00"/>
                </a:solidFill>
                <a:hlinkClick r:id="rId16" action="ppaction://hlinksldjump"/>
              </a:rPr>
              <a:t>9</a:t>
            </a:r>
            <a:endParaRPr lang="en-US" sz="6000" dirty="0">
              <a:solidFill>
                <a:srgbClr val="FFFF00"/>
              </a:solidFill>
            </a:endParaRPr>
          </a:p>
        </p:txBody>
      </p:sp>
      <p:sp>
        <p:nvSpPr>
          <p:cNvPr id="2062" name="Rectangle 14">
            <a:hlinkClick r:id="rId17" action="ppaction://hlinksldjump"/>
          </p:cNvPr>
          <p:cNvSpPr>
            <a:spLocks noChangeArrowheads="1"/>
          </p:cNvSpPr>
          <p:nvPr/>
        </p:nvSpPr>
        <p:spPr bwMode="auto">
          <a:xfrm>
            <a:off x="7010400" y="3429000"/>
            <a:ext cx="1066800" cy="1143000"/>
          </a:xfrm>
          <a:prstGeom prst="rect">
            <a:avLst/>
          </a:prstGeom>
          <a:solidFill>
            <a:srgbClr val="00CCFF"/>
          </a:solidFill>
          <a:ln w="9525">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6000" dirty="0">
                <a:solidFill>
                  <a:srgbClr val="FFFF00"/>
                </a:solidFill>
              </a:rPr>
              <a:t>10</a:t>
            </a:r>
          </a:p>
        </p:txBody>
      </p:sp>
      <p:sp>
        <p:nvSpPr>
          <p:cNvPr id="2068" name="AutoShape 20">
            <a:hlinkClick r:id="" action="ppaction://noaction" highlightClick="1">
              <a:snd r:embed="rId2" name="applause.wav"/>
            </a:hlinkClick>
          </p:cNvPr>
          <p:cNvSpPr>
            <a:spLocks noChangeArrowheads="1"/>
          </p:cNvSpPr>
          <p:nvPr/>
        </p:nvSpPr>
        <p:spPr bwMode="auto">
          <a:xfrm>
            <a:off x="0" y="6477000"/>
            <a:ext cx="304800" cy="381000"/>
          </a:xfrm>
          <a:prstGeom prst="actionButtonSound">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14" name="Picture 4" descr="Frames PPT 008"/>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2" name="Picture 2"/>
          <p:cNvPicPr>
            <a:picLocks noChangeAspect="1" noChangeArrowheads="1"/>
          </p:cNvPicPr>
          <p:nvPr/>
        </p:nvPicPr>
        <p:blipFill rotWithShape="1">
          <a:blip r:embed="rId19">
            <a:extLst>
              <a:ext uri="{28A0092B-C50C-407E-A947-70E740481C1C}">
                <a14:useLocalDpi xmlns="" xmlns:a14="http://schemas.microsoft.com/office/drawing/2010/main" val="0"/>
              </a:ext>
            </a:extLst>
          </a:blip>
          <a:srcRect l="20000" t="54713" r="14138" b="5556"/>
          <a:stretch/>
        </p:blipFill>
        <p:spPr bwMode="auto">
          <a:xfrm>
            <a:off x="1558158" y="4952999"/>
            <a:ext cx="6022428" cy="16855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03366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repeatCount="10000" fill="hold" grpId="0" nodeType="afterEffect">
                                  <p:stCondLst>
                                    <p:cond delay="500"/>
                                  </p:stCondLst>
                                  <p:childTnLst>
                                    <p:set>
                                      <p:cBhvr>
                                        <p:cTn id="6" dur="1" fill="hold">
                                          <p:stCondLst>
                                            <p:cond delay="0"/>
                                          </p:stCondLst>
                                        </p:cTn>
                                        <p:tgtEl>
                                          <p:spTgt spid="2068"/>
                                        </p:tgtEl>
                                        <p:attrNameLst>
                                          <p:attrName>style.visibility</p:attrName>
                                        </p:attrNameLst>
                                      </p:cBhvr>
                                      <p:to>
                                        <p:strVal val="visible"/>
                                      </p:to>
                                    </p:set>
                                    <p:animEffect transition="in" filter="box(in)">
                                      <p:cBhvr>
                                        <p:cTn id="7" dur="500"/>
                                        <p:tgtEl>
                                          <p:spTgt spid="2068"/>
                                        </p:tgtEl>
                                      </p:cBhvr>
                                    </p:animEffect>
                                  </p:childTnLst>
                                  <p:subTnLst>
                                    <p:animClr clrSpc="rgb" dir="cw">
                                      <p:cBhvr override="childStyle">
                                        <p:cTn dur="1" fill="hold" display="0" masterRel="nextClick" afterEffect="1"/>
                                        <p:tgtEl>
                                          <p:spTgt spid="2068"/>
                                        </p:tgtEl>
                                        <p:attrNameLst>
                                          <p:attrName>ppt_c</p:attrName>
                                        </p:attrNameLst>
                                      </p:cBhvr>
                                      <p:to>
                                        <a:srgbClr val="FFFF00"/>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05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xit" presetSubtype="10" fill="hold" grpId="0" nodeType="clickEffect">
                                  <p:stCondLst>
                                    <p:cond delay="0"/>
                                  </p:stCondLst>
                                  <p:childTnLst>
                                    <p:animEffect transition="out" filter="blinds(horizontal)">
                                      <p:cBhvr>
                                        <p:cTn id="12" dur="500"/>
                                        <p:tgtEl>
                                          <p:spTgt spid="2053"/>
                                        </p:tgtEl>
                                      </p:cBhvr>
                                    </p:animEffect>
                                    <p:set>
                                      <p:cBhvr>
                                        <p:cTn id="13" dur="1" fill="hold">
                                          <p:stCondLst>
                                            <p:cond delay="499"/>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2053"/>
                  </p:tgtEl>
                </p:cond>
              </p:nextCondLst>
            </p:seq>
            <p:seq concurrent="1" nextAc="seek">
              <p:cTn id="14" restart="whenNotActive" fill="hold" evtFilter="cancelBubble" nodeType="interactiveSeq">
                <p:stCondLst>
                  <p:cond evt="onClick" delay="0">
                    <p:tgtEl>
                      <p:spTgt spid="205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2054"/>
                                        </p:tgtEl>
                                      </p:cBhvr>
                                    </p:animEffect>
                                    <p:set>
                                      <p:cBhvr>
                                        <p:cTn id="19" dur="1" fill="hold">
                                          <p:stCondLst>
                                            <p:cond delay="499"/>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2054"/>
                  </p:tgtEl>
                </p:cond>
              </p:nextCondLst>
            </p:seq>
            <p:seq concurrent="1" nextAc="seek">
              <p:cTn id="20" restart="whenNotActive" fill="hold" evtFilter="cancelBubble" nodeType="interactiveSeq">
                <p:stCondLst>
                  <p:cond evt="onClick" delay="0">
                    <p:tgtEl>
                      <p:spTgt spid="205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5" presetClass="exit" presetSubtype="10" fill="hold" grpId="0" nodeType="clickEffect">
                                  <p:stCondLst>
                                    <p:cond delay="0"/>
                                  </p:stCondLst>
                                  <p:childTnLst>
                                    <p:animEffect transition="out" filter="checkerboard(across)">
                                      <p:cBhvr>
                                        <p:cTn id="24" dur="500"/>
                                        <p:tgtEl>
                                          <p:spTgt spid="2055"/>
                                        </p:tgtEl>
                                      </p:cBhvr>
                                    </p:animEffect>
                                    <p:set>
                                      <p:cBhvr>
                                        <p:cTn id="25" dur="1" fill="hold">
                                          <p:stCondLst>
                                            <p:cond delay="499"/>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2055"/>
                  </p:tgtEl>
                </p:cond>
              </p:nextCondLst>
            </p:seq>
            <p:seq concurrent="1" nextAc="seek">
              <p:cTn id="26" restart="whenNotActive" fill="hold" evtFilter="cancelBubble" nodeType="interactiveSeq">
                <p:stCondLst>
                  <p:cond evt="onClick" delay="0">
                    <p:tgtEl>
                      <p:spTgt spid="205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7" presetClass="exit" presetSubtype="0" fill="hold" grpId="0" nodeType="clickEffect">
                                  <p:stCondLst>
                                    <p:cond delay="0"/>
                                  </p:stCondLst>
                                  <p:iterate type="lt">
                                    <p:tmPct val="50000"/>
                                  </p:iterate>
                                  <p:childTnLst>
                                    <p:anim calcmode="discrete" valueType="clr">
                                      <p:cBhvr override="childStyle">
                                        <p:cTn id="30" dur="80"/>
                                        <p:tgtEl>
                                          <p:spTgt spid="2056"/>
                                        </p:tgtEl>
                                        <p:attrNameLst>
                                          <p:attrName>style.color</p:attrName>
                                        </p:attrNameLst>
                                      </p:cBhvr>
                                      <p:tavLst>
                                        <p:tav tm="0">
                                          <p:val>
                                            <p:clrVal>
                                              <a:schemeClr val="hlink"/>
                                            </p:clrVal>
                                          </p:val>
                                        </p:tav>
                                        <p:tav tm="50000">
                                          <p:val>
                                            <p:clrVal>
                                              <a:schemeClr val="accent2"/>
                                            </p:clrVal>
                                          </p:val>
                                        </p:tav>
                                      </p:tavLst>
                                    </p:anim>
                                    <p:anim calcmode="discrete" valueType="clr">
                                      <p:cBhvr>
                                        <p:cTn id="31" dur="80"/>
                                        <p:tgtEl>
                                          <p:spTgt spid="2056"/>
                                        </p:tgtEl>
                                        <p:attrNameLst>
                                          <p:attrName>fillcolor</p:attrName>
                                        </p:attrNameLst>
                                      </p:cBhvr>
                                      <p:tavLst>
                                        <p:tav tm="0">
                                          <p:val>
                                            <p:clrVal>
                                              <a:schemeClr val="hlink"/>
                                            </p:clrVal>
                                          </p:val>
                                        </p:tav>
                                        <p:tav tm="50000">
                                          <p:val>
                                            <p:clrVal>
                                              <a:schemeClr val="accent2"/>
                                            </p:clrVal>
                                          </p:val>
                                        </p:tav>
                                      </p:tavLst>
                                    </p:anim>
                                    <p:set>
                                      <p:cBhvr>
                                        <p:cTn id="32" dur="80"/>
                                        <p:tgtEl>
                                          <p:spTgt spid="2056"/>
                                        </p:tgtEl>
                                        <p:attrNameLst>
                                          <p:attrName>fill.type</p:attrName>
                                        </p:attrNameLst>
                                      </p:cBhvr>
                                      <p:to>
                                        <p:strVal val="solid"/>
                                      </p:to>
                                    </p:set>
                                    <p:set>
                                      <p:cBhvr>
                                        <p:cTn id="33" dur="1" fill="hold">
                                          <p:stCondLst>
                                            <p:cond delay="79"/>
                                          </p:stCondLst>
                                        </p:cTn>
                                        <p:tgtEl>
                                          <p:spTgt spid="2056"/>
                                        </p:tgtEl>
                                        <p:attrNameLst>
                                          <p:attrName>style.visibility</p:attrName>
                                        </p:attrNameLst>
                                      </p:cBhvr>
                                      <p:to>
                                        <p:strVal val="hidden"/>
                                      </p:to>
                                    </p:set>
                                  </p:childTnLst>
                                </p:cTn>
                              </p:par>
                            </p:childTnLst>
                          </p:cTn>
                        </p:par>
                      </p:childTnLst>
                    </p:cTn>
                  </p:par>
                </p:childTnLst>
              </p:cTn>
              <p:nextCondLst>
                <p:cond evt="onClick" delay="0">
                  <p:tgtEl>
                    <p:spTgt spid="2056"/>
                  </p:tgtEl>
                </p:cond>
              </p:nextCondLst>
            </p:seq>
            <p:seq concurrent="1" nextAc="seek">
              <p:cTn id="34" restart="whenNotActive" fill="hold" evtFilter="cancelBubble" nodeType="interactiveSeq">
                <p:stCondLst>
                  <p:cond evt="onClick" delay="0">
                    <p:tgtEl>
                      <p:spTgt spid="205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56" presetClass="exit" presetSubtype="0" fill="hold" grpId="0" nodeType="clickEffect">
                                  <p:stCondLst>
                                    <p:cond delay="0"/>
                                  </p:stCondLst>
                                  <p:iterate type="lt">
                                    <p:tmPct val="10000"/>
                                  </p:iterate>
                                  <p:childTnLst>
                                    <p:anim from="(ppt_w)" to="(-ppt_w*2)" calcmode="lin" valueType="num">
                                      <p:cBhvr rctx="PPT">
                                        <p:cTn id="38" dur="500" autoRev="1">
                                          <p:stCondLst>
                                            <p:cond delay="0"/>
                                          </p:stCondLst>
                                        </p:cTn>
                                        <p:tgtEl>
                                          <p:spTgt spid="2057"/>
                                        </p:tgtEl>
                                        <p:attrNameLst>
                                          <p:attrName>ppt_w</p:attrName>
                                        </p:attrNameLst>
                                      </p:cBhvr>
                                    </p:anim>
                                    <p:anim by="(ppt_w*0.50)" calcmode="lin" valueType="num">
                                      <p:cBhvr>
                                        <p:cTn id="39" dur="500" decel="50000" autoRev="1">
                                          <p:stCondLst>
                                            <p:cond delay="0"/>
                                          </p:stCondLst>
                                        </p:cTn>
                                        <p:tgtEl>
                                          <p:spTgt spid="2057"/>
                                        </p:tgtEl>
                                        <p:attrNameLst>
                                          <p:attrName>ppt_x</p:attrName>
                                        </p:attrNameLst>
                                      </p:cBhvr>
                                    </p:anim>
                                    <p:anim from="(ppt_y)" to="(1+ppt_h/2)" calcmode="lin" valueType="num">
                                      <p:cBhvr>
                                        <p:cTn id="40" dur="1000">
                                          <p:stCondLst>
                                            <p:cond delay="0"/>
                                          </p:stCondLst>
                                        </p:cTn>
                                        <p:tgtEl>
                                          <p:spTgt spid="2057"/>
                                        </p:tgtEl>
                                        <p:attrNameLst>
                                          <p:attrName>ppt_y</p:attrName>
                                        </p:attrNameLst>
                                      </p:cBhvr>
                                    </p:anim>
                                    <p:animRot by="21600000">
                                      <p:cBhvr>
                                        <p:cTn id="41" dur="1000">
                                          <p:stCondLst>
                                            <p:cond delay="0"/>
                                          </p:stCondLst>
                                        </p:cTn>
                                        <p:tgtEl>
                                          <p:spTgt spid="2057"/>
                                        </p:tgtEl>
                                        <p:attrNameLst>
                                          <p:attrName>r</p:attrName>
                                        </p:attrNameLst>
                                      </p:cBhvr>
                                    </p:animRot>
                                    <p:set>
                                      <p:cBhvr>
                                        <p:cTn id="42" dur="1" fill="hold">
                                          <p:stCondLst>
                                            <p:cond delay="999"/>
                                          </p:stCondLst>
                                        </p:cTn>
                                        <p:tgtEl>
                                          <p:spTgt spid="2057"/>
                                        </p:tgtEl>
                                        <p:attrNameLst>
                                          <p:attrName>style.visibility</p:attrName>
                                        </p:attrNameLst>
                                      </p:cBhvr>
                                      <p:to>
                                        <p:strVal val="hidden"/>
                                      </p:to>
                                    </p:set>
                                  </p:childTnLst>
                                </p:cTn>
                              </p:par>
                            </p:childTnLst>
                          </p:cTn>
                        </p:par>
                      </p:childTnLst>
                    </p:cTn>
                  </p:par>
                </p:childTnLst>
              </p:cTn>
              <p:nextCondLst>
                <p:cond evt="onClick" delay="0">
                  <p:tgtEl>
                    <p:spTgt spid="2057"/>
                  </p:tgtEl>
                </p:cond>
              </p:nextCondLst>
            </p:seq>
            <p:seq concurrent="1" nextAc="seek">
              <p:cTn id="43" restart="whenNotActive" fill="hold" evtFilter="cancelBubble" nodeType="interactiveSeq">
                <p:stCondLst>
                  <p:cond evt="onClick" delay="0">
                    <p:tgtEl>
                      <p:spTgt spid="205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 presetClass="exit" presetSubtype="4" fill="hold" grpId="0" nodeType="clickEffect">
                                  <p:stCondLst>
                                    <p:cond delay="0"/>
                                  </p:stCondLst>
                                  <p:childTnLst>
                                    <p:anim calcmode="lin" valueType="num">
                                      <p:cBhvr additive="base">
                                        <p:cTn id="47" dur="500"/>
                                        <p:tgtEl>
                                          <p:spTgt spid="2058"/>
                                        </p:tgtEl>
                                        <p:attrNameLst>
                                          <p:attrName>ppt_x</p:attrName>
                                        </p:attrNameLst>
                                      </p:cBhvr>
                                      <p:tavLst>
                                        <p:tav tm="0">
                                          <p:val>
                                            <p:strVal val="ppt_x"/>
                                          </p:val>
                                        </p:tav>
                                        <p:tav tm="100000">
                                          <p:val>
                                            <p:strVal val="ppt_x"/>
                                          </p:val>
                                        </p:tav>
                                      </p:tavLst>
                                    </p:anim>
                                    <p:anim calcmode="lin" valueType="num">
                                      <p:cBhvr additive="base">
                                        <p:cTn id="48" dur="500"/>
                                        <p:tgtEl>
                                          <p:spTgt spid="2058"/>
                                        </p:tgtEl>
                                        <p:attrNameLst>
                                          <p:attrName>ppt_y</p:attrName>
                                        </p:attrNameLst>
                                      </p:cBhvr>
                                      <p:tavLst>
                                        <p:tav tm="0">
                                          <p:val>
                                            <p:strVal val="ppt_y"/>
                                          </p:val>
                                        </p:tav>
                                        <p:tav tm="100000">
                                          <p:val>
                                            <p:strVal val="1+ppt_h/2"/>
                                          </p:val>
                                        </p:tav>
                                      </p:tavLst>
                                    </p:anim>
                                    <p:set>
                                      <p:cBhvr>
                                        <p:cTn id="49" dur="1" fill="hold">
                                          <p:stCondLst>
                                            <p:cond delay="499"/>
                                          </p:stCondLst>
                                        </p:cTn>
                                        <p:tgtEl>
                                          <p:spTgt spid="2058"/>
                                        </p:tgtEl>
                                        <p:attrNameLst>
                                          <p:attrName>style.visibility</p:attrName>
                                        </p:attrNameLst>
                                      </p:cBhvr>
                                      <p:to>
                                        <p:strVal val="hidden"/>
                                      </p:to>
                                    </p:set>
                                  </p:childTnLst>
                                </p:cTn>
                              </p:par>
                            </p:childTnLst>
                          </p:cTn>
                        </p:par>
                      </p:childTnLst>
                    </p:cTn>
                  </p:par>
                </p:childTnLst>
              </p:cTn>
              <p:nextCondLst>
                <p:cond evt="onClick" delay="0">
                  <p:tgtEl>
                    <p:spTgt spid="2058"/>
                  </p:tgtEl>
                </p:cond>
              </p:nextCondLst>
            </p:seq>
            <p:seq concurrent="1" nextAc="seek">
              <p:cTn id="50" restart="whenNotActive" fill="hold" evtFilter="cancelBubble" nodeType="interactiveSeq">
                <p:stCondLst>
                  <p:cond evt="onClick" delay="0">
                    <p:tgtEl>
                      <p:spTgt spid="205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8" presetClass="exit" presetSubtype="0" decel="50000" fill="hold" grpId="0" nodeType="clickEffect">
                                  <p:stCondLst>
                                    <p:cond delay="0"/>
                                  </p:stCondLst>
                                  <p:childTnLst>
                                    <p:anim calcmode="lin" valueType="num">
                                      <p:cBhvr>
                                        <p:cTn id="54" dur="1000"/>
                                        <p:tgtEl>
                                          <p:spTgt spid="2059"/>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55" dur="1000"/>
                                        <p:tgtEl>
                                          <p:spTgt spid="2059"/>
                                        </p:tgtEl>
                                        <p:attrNameLst>
                                          <p:attrName>ppt_x</p:attrName>
                                        </p:attrNameLst>
                                      </p:cBhvr>
                                      <p:tavLst>
                                        <p:tav tm="0">
                                          <p:val>
                                            <p:strVal val="ppt_x"/>
                                          </p:val>
                                        </p:tav>
                                        <p:tav tm="50000">
                                          <p:val>
                                            <p:fltVal val="0.95"/>
                                          </p:val>
                                        </p:tav>
                                        <p:tav tm="100000">
                                          <p:val>
                                            <p:fltVal val="-1"/>
                                          </p:val>
                                        </p:tav>
                                      </p:tavLst>
                                    </p:anim>
                                    <p:anim calcmode="lin" valueType="num">
                                      <p:cBhvr>
                                        <p:cTn id="56" dur="1000"/>
                                        <p:tgtEl>
                                          <p:spTgt spid="2059"/>
                                        </p:tgtEl>
                                        <p:attrNameLst>
                                          <p:attrName>ppt_y</p:attrName>
                                        </p:attrNameLst>
                                      </p:cBhvr>
                                      <p:tavLst>
                                        <p:tav tm="0">
                                          <p:val>
                                            <p:strVal val="ppt_y"/>
                                          </p:val>
                                        </p:tav>
                                        <p:tav tm="100000">
                                          <p:val>
                                            <p:strVal val="ppt_y"/>
                                          </p:val>
                                        </p:tav>
                                      </p:tavLst>
                                    </p:anim>
                                    <p:animEffect transition="out" filter="fade">
                                      <p:cBhvr>
                                        <p:cTn id="57" dur="1000"/>
                                        <p:tgtEl>
                                          <p:spTgt spid="2059"/>
                                        </p:tgtEl>
                                      </p:cBhvr>
                                    </p:animEffect>
                                    <p:set>
                                      <p:cBhvr>
                                        <p:cTn id="58" dur="1" fill="hold">
                                          <p:stCondLst>
                                            <p:cond delay="999"/>
                                          </p:stCondLst>
                                        </p:cTn>
                                        <p:tgtEl>
                                          <p:spTgt spid="2059"/>
                                        </p:tgtEl>
                                        <p:attrNameLst>
                                          <p:attrName>style.visibility</p:attrName>
                                        </p:attrNameLst>
                                      </p:cBhvr>
                                      <p:to>
                                        <p:strVal val="hidden"/>
                                      </p:to>
                                    </p:set>
                                  </p:childTnLst>
                                </p:cTn>
                              </p:par>
                            </p:childTnLst>
                          </p:cTn>
                        </p:par>
                      </p:childTnLst>
                    </p:cTn>
                  </p:par>
                </p:childTnLst>
              </p:cTn>
              <p:nextCondLst>
                <p:cond evt="onClick" delay="0">
                  <p:tgtEl>
                    <p:spTgt spid="2059"/>
                  </p:tgtEl>
                </p:cond>
              </p:nextCondLst>
            </p:seq>
            <p:seq concurrent="1" nextAc="seek">
              <p:cTn id="59" restart="whenNotActive" fill="hold" evtFilter="cancelBubble" nodeType="interactiveSeq">
                <p:stCondLst>
                  <p:cond evt="onClick" delay="0">
                    <p:tgtEl>
                      <p:spTgt spid="2060"/>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49" presetClass="exit" presetSubtype="0" accel="100000" fill="hold" grpId="0" nodeType="clickEffect">
                                  <p:stCondLst>
                                    <p:cond delay="0"/>
                                  </p:stCondLst>
                                  <p:childTnLst>
                                    <p:anim calcmode="lin" valueType="num">
                                      <p:cBhvr>
                                        <p:cTn id="63" dur="500"/>
                                        <p:tgtEl>
                                          <p:spTgt spid="2060"/>
                                        </p:tgtEl>
                                        <p:attrNameLst>
                                          <p:attrName>ppt_w</p:attrName>
                                        </p:attrNameLst>
                                      </p:cBhvr>
                                      <p:tavLst>
                                        <p:tav tm="0">
                                          <p:val>
                                            <p:strVal val="ppt_w"/>
                                          </p:val>
                                        </p:tav>
                                        <p:tav tm="100000">
                                          <p:val>
                                            <p:fltVal val="0"/>
                                          </p:val>
                                        </p:tav>
                                      </p:tavLst>
                                    </p:anim>
                                    <p:anim calcmode="lin" valueType="num">
                                      <p:cBhvr>
                                        <p:cTn id="64" dur="500"/>
                                        <p:tgtEl>
                                          <p:spTgt spid="2060"/>
                                        </p:tgtEl>
                                        <p:attrNameLst>
                                          <p:attrName>ppt_h</p:attrName>
                                        </p:attrNameLst>
                                      </p:cBhvr>
                                      <p:tavLst>
                                        <p:tav tm="0">
                                          <p:val>
                                            <p:strVal val="ppt_h"/>
                                          </p:val>
                                        </p:tav>
                                        <p:tav tm="100000">
                                          <p:val>
                                            <p:fltVal val="0"/>
                                          </p:val>
                                        </p:tav>
                                      </p:tavLst>
                                    </p:anim>
                                    <p:anim calcmode="lin" valueType="num">
                                      <p:cBhvr>
                                        <p:cTn id="65" dur="500"/>
                                        <p:tgtEl>
                                          <p:spTgt spid="2060"/>
                                        </p:tgtEl>
                                        <p:attrNameLst>
                                          <p:attrName>style.rotation</p:attrName>
                                        </p:attrNameLst>
                                      </p:cBhvr>
                                      <p:tavLst>
                                        <p:tav tm="0">
                                          <p:val>
                                            <p:fltVal val="0"/>
                                          </p:val>
                                        </p:tav>
                                        <p:tav tm="100000">
                                          <p:val>
                                            <p:fltVal val="360"/>
                                          </p:val>
                                        </p:tav>
                                      </p:tavLst>
                                    </p:anim>
                                    <p:animEffect transition="out" filter="fade">
                                      <p:cBhvr>
                                        <p:cTn id="66" dur="500"/>
                                        <p:tgtEl>
                                          <p:spTgt spid="2060"/>
                                        </p:tgtEl>
                                      </p:cBhvr>
                                    </p:animEffect>
                                    <p:set>
                                      <p:cBhvr>
                                        <p:cTn id="67" dur="1" fill="hold">
                                          <p:stCondLst>
                                            <p:cond delay="499"/>
                                          </p:stCondLst>
                                        </p:cTn>
                                        <p:tgtEl>
                                          <p:spTgt spid="2060"/>
                                        </p:tgtEl>
                                        <p:attrNameLst>
                                          <p:attrName>style.visibility</p:attrName>
                                        </p:attrNameLst>
                                      </p:cBhvr>
                                      <p:to>
                                        <p:strVal val="hidden"/>
                                      </p:to>
                                    </p:set>
                                  </p:childTnLst>
                                </p:cTn>
                              </p:par>
                            </p:childTnLst>
                          </p:cTn>
                        </p:par>
                      </p:childTnLst>
                    </p:cTn>
                  </p:par>
                </p:childTnLst>
              </p:cTn>
              <p:nextCondLst>
                <p:cond evt="onClick" delay="0">
                  <p:tgtEl>
                    <p:spTgt spid="2060"/>
                  </p:tgtEl>
                </p:cond>
              </p:nextCondLst>
            </p:seq>
            <p:seq concurrent="1" nextAc="seek">
              <p:cTn id="68" restart="whenNotActive" fill="hold" evtFilter="cancelBubble" nodeType="interactiveSeq">
                <p:stCondLst>
                  <p:cond evt="onClick" delay="0">
                    <p:tgtEl>
                      <p:spTgt spid="2061"/>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6" presetClass="exit" presetSubtype="26" fill="hold" grpId="0" nodeType="clickEffect">
                                  <p:stCondLst>
                                    <p:cond delay="0"/>
                                  </p:stCondLst>
                                  <p:childTnLst>
                                    <p:animEffect transition="out" filter="barn(inHorizontal)">
                                      <p:cBhvr>
                                        <p:cTn id="72" dur="500"/>
                                        <p:tgtEl>
                                          <p:spTgt spid="2061"/>
                                        </p:tgtEl>
                                      </p:cBhvr>
                                    </p:animEffect>
                                    <p:set>
                                      <p:cBhvr>
                                        <p:cTn id="73" dur="1" fill="hold">
                                          <p:stCondLst>
                                            <p:cond delay="499"/>
                                          </p:stCondLst>
                                        </p:cTn>
                                        <p:tgtEl>
                                          <p:spTgt spid="2061"/>
                                        </p:tgtEl>
                                        <p:attrNameLst>
                                          <p:attrName>style.visibility</p:attrName>
                                        </p:attrNameLst>
                                      </p:cBhvr>
                                      <p:to>
                                        <p:strVal val="hidden"/>
                                      </p:to>
                                    </p:set>
                                  </p:childTnLst>
                                </p:cTn>
                              </p:par>
                            </p:childTnLst>
                          </p:cTn>
                        </p:par>
                      </p:childTnLst>
                    </p:cTn>
                  </p:par>
                </p:childTnLst>
              </p:cTn>
              <p:nextCondLst>
                <p:cond evt="onClick" delay="0">
                  <p:tgtEl>
                    <p:spTgt spid="2061"/>
                  </p:tgtEl>
                </p:cond>
              </p:nextCondLst>
            </p:seq>
            <p:seq concurrent="1" nextAc="seek">
              <p:cTn id="74" restart="whenNotActive" fill="hold" evtFilter="cancelBubble" nodeType="interactiveSeq">
                <p:stCondLst>
                  <p:cond evt="onClick" delay="0">
                    <p:tgtEl>
                      <p:spTgt spid="206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27" presetClass="exit" presetSubtype="0" fill="hold" grpId="0" nodeType="clickEffect">
                                  <p:stCondLst>
                                    <p:cond delay="0"/>
                                  </p:stCondLst>
                                  <p:iterate type="lt">
                                    <p:tmPct val="50000"/>
                                  </p:iterate>
                                  <p:childTnLst>
                                    <p:anim calcmode="discrete" valueType="clr">
                                      <p:cBhvr override="childStyle">
                                        <p:cTn id="78" dur="80"/>
                                        <p:tgtEl>
                                          <p:spTgt spid="2062"/>
                                        </p:tgtEl>
                                        <p:attrNameLst>
                                          <p:attrName>style.color</p:attrName>
                                        </p:attrNameLst>
                                      </p:cBhvr>
                                      <p:tavLst>
                                        <p:tav tm="0">
                                          <p:val>
                                            <p:clrVal>
                                              <a:schemeClr val="hlink"/>
                                            </p:clrVal>
                                          </p:val>
                                        </p:tav>
                                        <p:tav tm="50000">
                                          <p:val>
                                            <p:clrVal>
                                              <a:schemeClr val="accent2"/>
                                            </p:clrVal>
                                          </p:val>
                                        </p:tav>
                                      </p:tavLst>
                                    </p:anim>
                                    <p:anim calcmode="discrete" valueType="clr">
                                      <p:cBhvr>
                                        <p:cTn id="79" dur="80"/>
                                        <p:tgtEl>
                                          <p:spTgt spid="2062"/>
                                        </p:tgtEl>
                                        <p:attrNameLst>
                                          <p:attrName>fillcolor</p:attrName>
                                        </p:attrNameLst>
                                      </p:cBhvr>
                                      <p:tavLst>
                                        <p:tav tm="0">
                                          <p:val>
                                            <p:clrVal>
                                              <a:schemeClr val="hlink"/>
                                            </p:clrVal>
                                          </p:val>
                                        </p:tav>
                                        <p:tav tm="50000">
                                          <p:val>
                                            <p:clrVal>
                                              <a:schemeClr val="accent2"/>
                                            </p:clrVal>
                                          </p:val>
                                        </p:tav>
                                      </p:tavLst>
                                    </p:anim>
                                    <p:set>
                                      <p:cBhvr>
                                        <p:cTn id="80" dur="80"/>
                                        <p:tgtEl>
                                          <p:spTgt spid="2062"/>
                                        </p:tgtEl>
                                        <p:attrNameLst>
                                          <p:attrName>fill.type</p:attrName>
                                        </p:attrNameLst>
                                      </p:cBhvr>
                                      <p:to>
                                        <p:strVal val="solid"/>
                                      </p:to>
                                    </p:set>
                                    <p:set>
                                      <p:cBhvr>
                                        <p:cTn id="81" dur="1" fill="hold">
                                          <p:stCondLst>
                                            <p:cond delay="79"/>
                                          </p:stCondLst>
                                        </p:cTn>
                                        <p:tgtEl>
                                          <p:spTgt spid="2062"/>
                                        </p:tgtEl>
                                        <p:attrNameLst>
                                          <p:attrName>style.visibility</p:attrName>
                                        </p:attrNameLst>
                                      </p:cBhvr>
                                      <p:to>
                                        <p:strVal val="hidden"/>
                                      </p:to>
                                    </p:set>
                                  </p:childTnLst>
                                </p:cTn>
                              </p:par>
                            </p:childTnLst>
                          </p:cTn>
                        </p:par>
                      </p:childTnLst>
                    </p:cTn>
                  </p:par>
                </p:childTnLst>
              </p:cTn>
              <p:nextCondLst>
                <p:cond evt="onClick" delay="0">
                  <p:tgtEl>
                    <p:spTgt spid="2062"/>
                  </p:tgtEl>
                </p:cond>
              </p:nextCondLst>
            </p:seq>
          </p:childTnLst>
        </p:cTn>
      </p:par>
    </p:tnLst>
    <p:bldLst>
      <p:bldP spid="2053" grpId="0" animBg="1"/>
      <p:bldP spid="2054" grpId="0" animBg="1"/>
      <p:bldP spid="2055" grpId="0" animBg="1"/>
      <p:bldP spid="2056" grpId="0" animBg="1"/>
      <p:bldP spid="2057" grpId="0" animBg="1"/>
      <p:bldP spid="2058" grpId="0" animBg="1"/>
      <p:bldP spid="2059" grpId="0" animBg="1"/>
      <p:bldP spid="2060" grpId="0" animBg="1"/>
      <p:bldP spid="2061" grpId="0" animBg="1"/>
      <p:bldP spid="2062" grpId="0" animBg="1"/>
      <p:bldP spid="206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990600"/>
            <a:ext cx="8229600" cy="1143000"/>
          </a:xfrm>
        </p:spPr>
        <p:txBody>
          <a:bodyPr/>
          <a:lstStyle/>
          <a:p>
            <a:pPr eaLnBrk="1" hangingPunct="1"/>
            <a:r>
              <a:rPr lang="vi-VN" dirty="0">
                <a:latin typeface="Times New Roman" panose="02020603050405020304" pitchFamily="18" charset="0"/>
                <a:cs typeface="Times New Roman" panose="02020603050405020304" pitchFamily="18" charset="0"/>
              </a:rPr>
              <a:t>Đầu năm</a:t>
            </a:r>
            <a:endParaRPr lang="en-US" sz="5400" dirty="0">
              <a:solidFill>
                <a:srgbClr val="00CC00"/>
              </a:solidFill>
              <a:latin typeface="Times New Roman" panose="02020603050405020304" pitchFamily="18" charset="0"/>
              <a:cs typeface="Times New Roman" panose="02020603050405020304" pitchFamily="18" charset="0"/>
            </a:endParaRPr>
          </a:p>
        </p:txBody>
      </p:sp>
      <p:sp>
        <p:nvSpPr>
          <p:cNvPr id="54275" name="Rectangle 3"/>
          <p:cNvSpPr>
            <a:spLocks noGrp="1" noChangeArrowheads="1"/>
          </p:cNvSpPr>
          <p:nvPr>
            <p:ph type="body" idx="1"/>
          </p:nvPr>
        </p:nvSpPr>
        <p:spPr>
          <a:xfrm>
            <a:off x="685800" y="1828800"/>
            <a:ext cx="7696200" cy="4876800"/>
          </a:xfrm>
        </p:spPr>
        <p:txBody>
          <a:bodyPr/>
          <a:lstStyle/>
          <a:p>
            <a:pPr algn="ctr" eaLnBrk="1" hangingPunct="1">
              <a:buFontTx/>
              <a:buNone/>
            </a:pPr>
            <a:endParaRPr lang="en-US" sz="7200" dirty="0">
              <a:solidFill>
                <a:srgbClr val="FF3399"/>
              </a:solidFill>
              <a:latin typeface="VNI-Revue" pitchFamily="2" charset="0"/>
              <a:sym typeface="Wingdings" pitchFamily="2" charset="2"/>
            </a:endParaRPr>
          </a:p>
          <a:p>
            <a:pPr algn="ctr" eaLnBrk="1" hangingPunct="1">
              <a:buFontTx/>
              <a:buNone/>
            </a:pPr>
            <a:r>
              <a:rPr lang="vi-VN" sz="8800" dirty="0">
                <a:solidFill>
                  <a:srgbClr val="0000FF"/>
                </a:solidFill>
                <a:latin typeface="Arial" charset="0"/>
              </a:rPr>
              <a:t>             </a:t>
            </a:r>
            <a:r>
              <a:rPr lang="en-US" sz="8800" dirty="0">
                <a:solidFill>
                  <a:srgbClr val="0000FF"/>
                </a:solidFill>
                <a:latin typeface="VNI-Revue" pitchFamily="2" charset="0"/>
              </a:rPr>
              <a:t>5</a:t>
            </a:r>
            <a:endParaRPr lang="en-US" sz="8800" dirty="0">
              <a:solidFill>
                <a:srgbClr val="9933FF"/>
              </a:solidFill>
              <a:latin typeface="VNI-Revue" pitchFamily="2" charset="0"/>
            </a:endParaRPr>
          </a:p>
        </p:txBody>
      </p:sp>
      <p:sp>
        <p:nvSpPr>
          <p:cNvPr id="54277" name="Text Box 5"/>
          <p:cNvSpPr txBox="1">
            <a:spLocks noChangeArrowheads="1"/>
          </p:cNvSpPr>
          <p:nvPr/>
        </p:nvSpPr>
        <p:spPr bwMode="auto">
          <a:xfrm>
            <a:off x="6096000" y="3124200"/>
            <a:ext cx="838200" cy="1433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8800">
                <a:solidFill>
                  <a:srgbClr val="FF9900"/>
                </a:solidFill>
                <a:latin typeface="VNI-Revue" pitchFamily="2" charset="0"/>
              </a:rPr>
              <a:t>5</a:t>
            </a:r>
          </a:p>
        </p:txBody>
      </p:sp>
      <p:sp>
        <p:nvSpPr>
          <p:cNvPr id="54278" name="Text Box 6"/>
          <p:cNvSpPr txBox="1">
            <a:spLocks noChangeArrowheads="1"/>
          </p:cNvSpPr>
          <p:nvPr/>
        </p:nvSpPr>
        <p:spPr bwMode="auto">
          <a:xfrm>
            <a:off x="6096000" y="3124200"/>
            <a:ext cx="838200" cy="2774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8800" dirty="0">
                <a:solidFill>
                  <a:srgbClr val="FF00FF"/>
                </a:solidFill>
                <a:latin typeface="VNI-Revue" pitchFamily="2" charset="0"/>
              </a:rPr>
              <a:t>5 </a:t>
            </a:r>
          </a:p>
        </p:txBody>
      </p:sp>
      <p:pic>
        <p:nvPicPr>
          <p:cNvPr id="54279" name="Picture 7"/>
          <p:cNvPicPr>
            <a:picLocks noChangeAspect="1" noChangeArrowheads="1"/>
          </p:cNvPicPr>
          <p:nvPr/>
        </p:nvPicPr>
        <p:blipFill>
          <a:blip r:embed="rId5">
            <a:lum bright="-18000" contrast="30000"/>
            <a:extLst>
              <a:ext uri="{28A0092B-C50C-407E-A947-70E740481C1C}">
                <a14:useLocalDpi xmlns="" xmlns:a14="http://schemas.microsoft.com/office/drawing/2010/main" val="0"/>
              </a:ext>
            </a:extLst>
          </a:blip>
          <a:srcRect/>
          <a:stretch>
            <a:fillRect/>
          </a:stretch>
        </p:blipFill>
        <p:spPr bwMode="auto">
          <a:xfrm>
            <a:off x="1143000" y="2514600"/>
            <a:ext cx="23622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80" name="AutoShape 8"/>
          <p:cNvSpPr>
            <a:spLocks noChangeArrowheads="1"/>
          </p:cNvSpPr>
          <p:nvPr/>
        </p:nvSpPr>
        <p:spPr bwMode="auto">
          <a:xfrm>
            <a:off x="-171450" y="2514600"/>
            <a:ext cx="1714500" cy="762000"/>
          </a:xfrm>
          <a:prstGeom prst="rightArrow">
            <a:avLst>
              <a:gd name="adj1" fmla="val 50000"/>
              <a:gd name="adj2" fmla="val 5625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8" name="AutoShape 4"/>
          <p:cNvSpPr>
            <a:spLocks noChangeArrowheads="1"/>
          </p:cNvSpPr>
          <p:nvPr/>
        </p:nvSpPr>
        <p:spPr bwMode="auto">
          <a:xfrm>
            <a:off x="7391400" y="55626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a:t>
            </a:r>
          </a:p>
        </p:txBody>
      </p:sp>
      <p:sp>
        <p:nvSpPr>
          <p:cNvPr id="9" name="AutoShape 5"/>
          <p:cNvSpPr>
            <a:spLocks noChangeArrowheads="1"/>
          </p:cNvSpPr>
          <p:nvPr/>
        </p:nvSpPr>
        <p:spPr bwMode="auto">
          <a:xfrm>
            <a:off x="7391400" y="55626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2</a:t>
            </a:r>
          </a:p>
        </p:txBody>
      </p:sp>
      <p:sp>
        <p:nvSpPr>
          <p:cNvPr id="10" name="AutoShape 6"/>
          <p:cNvSpPr>
            <a:spLocks noChangeArrowheads="1"/>
          </p:cNvSpPr>
          <p:nvPr/>
        </p:nvSpPr>
        <p:spPr bwMode="auto">
          <a:xfrm>
            <a:off x="7391400" y="55626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3</a:t>
            </a:r>
          </a:p>
        </p:txBody>
      </p:sp>
      <p:sp>
        <p:nvSpPr>
          <p:cNvPr id="11" name="AutoShape 7"/>
          <p:cNvSpPr>
            <a:spLocks noChangeArrowheads="1"/>
          </p:cNvSpPr>
          <p:nvPr/>
        </p:nvSpPr>
        <p:spPr bwMode="auto">
          <a:xfrm>
            <a:off x="7391400" y="55626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4</a:t>
            </a:r>
          </a:p>
        </p:txBody>
      </p:sp>
      <p:sp>
        <p:nvSpPr>
          <p:cNvPr id="12" name="AutoShape 8"/>
          <p:cNvSpPr>
            <a:spLocks noChangeArrowheads="1"/>
          </p:cNvSpPr>
          <p:nvPr/>
        </p:nvSpPr>
        <p:spPr bwMode="auto">
          <a:xfrm>
            <a:off x="7391400" y="55626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5</a:t>
            </a:r>
          </a:p>
        </p:txBody>
      </p:sp>
      <p:sp>
        <p:nvSpPr>
          <p:cNvPr id="13" name="AutoShape 9"/>
          <p:cNvSpPr>
            <a:spLocks noChangeArrowheads="1"/>
          </p:cNvSpPr>
          <p:nvPr/>
        </p:nvSpPr>
        <p:spPr bwMode="auto">
          <a:xfrm>
            <a:off x="7391400" y="55626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6</a:t>
            </a:r>
          </a:p>
        </p:txBody>
      </p:sp>
      <p:sp>
        <p:nvSpPr>
          <p:cNvPr id="14" name="AutoShape 10"/>
          <p:cNvSpPr>
            <a:spLocks noChangeArrowheads="1"/>
          </p:cNvSpPr>
          <p:nvPr/>
        </p:nvSpPr>
        <p:spPr bwMode="auto">
          <a:xfrm>
            <a:off x="7391400" y="55626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7</a:t>
            </a:r>
          </a:p>
        </p:txBody>
      </p:sp>
      <p:sp>
        <p:nvSpPr>
          <p:cNvPr id="15" name="AutoShape 11"/>
          <p:cNvSpPr>
            <a:spLocks noChangeArrowheads="1"/>
          </p:cNvSpPr>
          <p:nvPr/>
        </p:nvSpPr>
        <p:spPr bwMode="auto">
          <a:xfrm>
            <a:off x="7391400" y="55626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8</a:t>
            </a:r>
          </a:p>
        </p:txBody>
      </p:sp>
      <p:sp>
        <p:nvSpPr>
          <p:cNvPr id="16" name="AutoShape 12"/>
          <p:cNvSpPr>
            <a:spLocks noChangeArrowheads="1"/>
          </p:cNvSpPr>
          <p:nvPr/>
        </p:nvSpPr>
        <p:spPr bwMode="auto">
          <a:xfrm>
            <a:off x="7391400" y="55626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9</a:t>
            </a:r>
          </a:p>
        </p:txBody>
      </p:sp>
      <p:sp>
        <p:nvSpPr>
          <p:cNvPr id="17" name="AutoShape 13"/>
          <p:cNvSpPr>
            <a:spLocks noChangeArrowheads="1"/>
          </p:cNvSpPr>
          <p:nvPr/>
        </p:nvSpPr>
        <p:spPr bwMode="auto">
          <a:xfrm>
            <a:off x="7391400" y="55626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10</a:t>
            </a:r>
          </a:p>
        </p:txBody>
      </p:sp>
      <p:pic>
        <p:nvPicPr>
          <p:cNvPr id="18" name="Picture 17" descr="IMG0-28">
            <a:hlinkClick r:id="rId6" action="ppaction://hlinksldjump"/>
          </p:cNvPr>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a:off x="8353425" y="6143625"/>
            <a:ext cx="714375" cy="714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9855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3" presetClass="emph" presetSubtype="0" fill="remove" nodeType="withEffect">
                                  <p:stCondLst>
                                    <p:cond delay="0"/>
                                  </p:stCondLst>
                                  <p:childTnLst>
                                    <p:animClr clrSpc="rgb" dir="cw">
                                      <p:cBhvr override="childStyle">
                                        <p:cTn id="6" dur="1500" accel="50000" autoRev="1" fill="hold" tmFilter="0, 0; .33333, 1; 1, 1">
                                          <p:stCondLst>
                                            <p:cond delay="0"/>
                                          </p:stCondLst>
                                        </p:cTn>
                                        <p:tgtEl>
                                          <p:spTgt spid="54279"/>
                                        </p:tgtEl>
                                        <p:attrNameLst>
                                          <p:attrName>style.color</p:attrName>
                                        </p:attrNameLst>
                                      </p:cBhvr>
                                      <p:to>
                                        <a:schemeClr val="accent2"/>
                                      </p:to>
                                    </p:animClr>
                                    <p:animClr clrSpc="rgb" dir="cw">
                                      <p:cBhvr>
                                        <p:cTn id="7" dur="1500" accel="50000" autoRev="1" fill="hold" tmFilter="0, 0; .33333, 1; 1, 1">
                                          <p:stCondLst>
                                            <p:cond delay="0"/>
                                          </p:stCondLst>
                                        </p:cTn>
                                        <p:tgtEl>
                                          <p:spTgt spid="54279"/>
                                        </p:tgtEl>
                                        <p:attrNameLst>
                                          <p:attrName>fillcolor</p:attrName>
                                        </p:attrNameLst>
                                      </p:cBhvr>
                                      <p:to>
                                        <a:schemeClr val="accent2"/>
                                      </p:to>
                                    </p:animClr>
                                    <p:set>
                                      <p:cBhvr>
                                        <p:cTn id="8" dur="3000" fill="hold"/>
                                        <p:tgtEl>
                                          <p:spTgt spid="54279"/>
                                        </p:tgtEl>
                                        <p:attrNameLst>
                                          <p:attrName>fill.type</p:attrName>
                                        </p:attrNameLst>
                                      </p:cBhvr>
                                      <p:to>
                                        <p:strVal val="solid"/>
                                      </p:to>
                                    </p:set>
                                    <p:set>
                                      <p:cBhvr>
                                        <p:cTn id="9" dur="3000" fill="hold"/>
                                        <p:tgtEl>
                                          <p:spTgt spid="54279"/>
                                        </p:tgtEl>
                                        <p:attrNameLst>
                                          <p:attrName>fill.on</p:attrName>
                                        </p:attrNameLst>
                                      </p:cBhvr>
                                      <p:to>
                                        <p:strVal val="true"/>
                                      </p:to>
                                    </p:set>
                                    <p:animScale>
                                      <p:cBhvr>
                                        <p:cTn id="10" dur="1500" accel="50000" autoRev="1" fill="hold" tmFilter="0, 0; .33333, 1; 1, 1">
                                          <p:stCondLst>
                                            <p:cond delay="0"/>
                                          </p:stCondLst>
                                        </p:cTn>
                                        <p:tgtEl>
                                          <p:spTgt spid="54279"/>
                                        </p:tgtEl>
                                      </p:cBhvr>
                                      <p:from x="100000" y="100000"/>
                                      <p:to x="100000" y="140000"/>
                                    </p:animScale>
                                  </p:childTnLst>
                                </p:cTn>
                              </p:par>
                            </p:childTnLst>
                          </p:cTn>
                        </p:par>
                        <p:par>
                          <p:cTn id="11" fill="hold" nodeType="afterGroup">
                            <p:stCondLst>
                              <p:cond delay="3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54275">
                                            <p:txEl>
                                              <p:pRg st="1" end="1"/>
                                            </p:txEl>
                                          </p:spTgt>
                                        </p:tgtEl>
                                        <p:attrNameLst>
                                          <p:attrName>style.visibility</p:attrName>
                                        </p:attrNameLst>
                                      </p:cBhvr>
                                      <p:to>
                                        <p:strVal val="visible"/>
                                      </p:to>
                                    </p:set>
                                    <p:animEffect transition="in" filter="fade">
                                      <p:cBhvr>
                                        <p:cTn id="14" dur="2000"/>
                                        <p:tgtEl>
                                          <p:spTgt spid="54275">
                                            <p:txEl>
                                              <p:pRg st="1" end="1"/>
                                            </p:txEl>
                                          </p:spTgt>
                                        </p:tgtEl>
                                      </p:cBhvr>
                                    </p:animEffect>
                                    <p:anim calcmode="lin" valueType="num">
                                      <p:cBhvr>
                                        <p:cTn id="15" dur="2000" fill="hold"/>
                                        <p:tgtEl>
                                          <p:spTgt spid="54275">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4275">
                                            <p:txEl>
                                              <p:pRg st="1" end="1"/>
                                            </p:txEl>
                                          </p:spTgt>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5000"/>
                            </p:stCondLst>
                            <p:childTnLst>
                              <p:par>
                                <p:cTn id="18" presetID="51" presetClass="entr" presetSubtype="0" fill="hold" grpId="0" nodeType="afterEffect">
                                  <p:stCondLst>
                                    <p:cond delay="0"/>
                                  </p:stCondLst>
                                  <p:childTnLst>
                                    <p:set>
                                      <p:cBhvr>
                                        <p:cTn id="19" dur="1" fill="hold">
                                          <p:stCondLst>
                                            <p:cond delay="0"/>
                                          </p:stCondLst>
                                        </p:cTn>
                                        <p:tgtEl>
                                          <p:spTgt spid="54277"/>
                                        </p:tgtEl>
                                        <p:attrNameLst>
                                          <p:attrName>style.visibility</p:attrName>
                                        </p:attrNameLst>
                                      </p:cBhvr>
                                      <p:to>
                                        <p:strVal val="visible"/>
                                      </p:to>
                                    </p:set>
                                    <p:animEffect transition="in" filter="fade">
                                      <p:cBhvr>
                                        <p:cTn id="20" dur="770" decel="100000"/>
                                        <p:tgtEl>
                                          <p:spTgt spid="54277"/>
                                        </p:tgtEl>
                                      </p:cBhvr>
                                    </p:animEffect>
                                    <p:animScale>
                                      <p:cBhvr>
                                        <p:cTn id="21" dur="770" decel="100000"/>
                                        <p:tgtEl>
                                          <p:spTgt spid="54277"/>
                                        </p:tgtEl>
                                      </p:cBhvr>
                                      <p:from x="10000" y="10000"/>
                                      <p:to x="200000" y="450000"/>
                                    </p:animScale>
                                    <p:animScale>
                                      <p:cBhvr>
                                        <p:cTn id="22" dur="1230" accel="100000" fill="hold">
                                          <p:stCondLst>
                                            <p:cond delay="770"/>
                                          </p:stCondLst>
                                        </p:cTn>
                                        <p:tgtEl>
                                          <p:spTgt spid="54277"/>
                                        </p:tgtEl>
                                      </p:cBhvr>
                                      <p:from x="200000" y="450000"/>
                                      <p:to x="100000" y="100000"/>
                                    </p:animScale>
                                    <p:set>
                                      <p:cBhvr>
                                        <p:cTn id="23" dur="770" fill="hold"/>
                                        <p:tgtEl>
                                          <p:spTgt spid="54277"/>
                                        </p:tgtEl>
                                        <p:attrNameLst>
                                          <p:attrName>ppt_x</p:attrName>
                                        </p:attrNameLst>
                                      </p:cBhvr>
                                      <p:to>
                                        <p:strVal val="(0.5)"/>
                                      </p:to>
                                    </p:set>
                                    <p:anim from="(0.5)" to="(#ppt_x)" calcmode="lin" valueType="num">
                                      <p:cBhvr>
                                        <p:cTn id="24" dur="1230" accel="100000" fill="hold">
                                          <p:stCondLst>
                                            <p:cond delay="770"/>
                                          </p:stCondLst>
                                        </p:cTn>
                                        <p:tgtEl>
                                          <p:spTgt spid="54277"/>
                                        </p:tgtEl>
                                        <p:attrNameLst>
                                          <p:attrName>ppt_x</p:attrName>
                                        </p:attrNameLst>
                                      </p:cBhvr>
                                    </p:anim>
                                    <p:set>
                                      <p:cBhvr>
                                        <p:cTn id="25" dur="770" fill="hold"/>
                                        <p:tgtEl>
                                          <p:spTgt spid="54277"/>
                                        </p:tgtEl>
                                        <p:attrNameLst>
                                          <p:attrName>ppt_y</p:attrName>
                                        </p:attrNameLst>
                                      </p:cBhvr>
                                      <p:to>
                                        <p:strVal val="(#ppt_y+0.4)"/>
                                      </p:to>
                                    </p:set>
                                    <p:anim from="(#ppt_y+0.4)" to="(#ppt_y)" calcmode="lin" valueType="num">
                                      <p:cBhvr>
                                        <p:cTn id="26" dur="1230" accel="100000" fill="hold">
                                          <p:stCondLst>
                                            <p:cond delay="770"/>
                                          </p:stCondLst>
                                        </p:cTn>
                                        <p:tgtEl>
                                          <p:spTgt spid="54277"/>
                                        </p:tgtEl>
                                        <p:attrNameLst>
                                          <p:attrName>ppt_y</p:attrName>
                                        </p:attrNameLst>
                                      </p:cBhvr>
                                    </p:anim>
                                  </p:childTnLst>
                                </p:cTn>
                              </p:par>
                            </p:childTnLst>
                          </p:cTn>
                        </p:par>
                        <p:par>
                          <p:cTn id="27" fill="hold" nodeType="afterGroup">
                            <p:stCondLst>
                              <p:cond delay="7000"/>
                            </p:stCondLst>
                            <p:childTnLst>
                              <p:par>
                                <p:cTn id="28" presetID="51" presetClass="entr" presetSubtype="0" fill="hold" grpId="0" nodeType="afterEffect">
                                  <p:stCondLst>
                                    <p:cond delay="0"/>
                                  </p:stCondLst>
                                  <p:childTnLst>
                                    <p:set>
                                      <p:cBhvr>
                                        <p:cTn id="29" dur="1" fill="hold">
                                          <p:stCondLst>
                                            <p:cond delay="0"/>
                                          </p:stCondLst>
                                        </p:cTn>
                                        <p:tgtEl>
                                          <p:spTgt spid="54278"/>
                                        </p:tgtEl>
                                        <p:attrNameLst>
                                          <p:attrName>style.visibility</p:attrName>
                                        </p:attrNameLst>
                                      </p:cBhvr>
                                      <p:to>
                                        <p:strVal val="visible"/>
                                      </p:to>
                                    </p:set>
                                    <p:animEffect transition="in" filter="fade">
                                      <p:cBhvr>
                                        <p:cTn id="30" dur="770" decel="100000"/>
                                        <p:tgtEl>
                                          <p:spTgt spid="54278"/>
                                        </p:tgtEl>
                                      </p:cBhvr>
                                    </p:animEffect>
                                    <p:animScale>
                                      <p:cBhvr>
                                        <p:cTn id="31" dur="770" decel="100000"/>
                                        <p:tgtEl>
                                          <p:spTgt spid="54278"/>
                                        </p:tgtEl>
                                      </p:cBhvr>
                                      <p:from x="10000" y="10000"/>
                                      <p:to x="200000" y="450000"/>
                                    </p:animScale>
                                    <p:animScale>
                                      <p:cBhvr>
                                        <p:cTn id="32" dur="1230" accel="100000" fill="hold">
                                          <p:stCondLst>
                                            <p:cond delay="770"/>
                                          </p:stCondLst>
                                        </p:cTn>
                                        <p:tgtEl>
                                          <p:spTgt spid="54278"/>
                                        </p:tgtEl>
                                      </p:cBhvr>
                                      <p:from x="200000" y="450000"/>
                                      <p:to x="100000" y="100000"/>
                                    </p:animScale>
                                    <p:set>
                                      <p:cBhvr>
                                        <p:cTn id="33" dur="770" fill="hold"/>
                                        <p:tgtEl>
                                          <p:spTgt spid="54278"/>
                                        </p:tgtEl>
                                        <p:attrNameLst>
                                          <p:attrName>ppt_x</p:attrName>
                                        </p:attrNameLst>
                                      </p:cBhvr>
                                      <p:to>
                                        <p:strVal val="(0.5)"/>
                                      </p:to>
                                    </p:set>
                                    <p:anim from="(0.5)" to="(#ppt_x)" calcmode="lin" valueType="num">
                                      <p:cBhvr>
                                        <p:cTn id="34" dur="1230" accel="100000" fill="hold">
                                          <p:stCondLst>
                                            <p:cond delay="770"/>
                                          </p:stCondLst>
                                        </p:cTn>
                                        <p:tgtEl>
                                          <p:spTgt spid="54278"/>
                                        </p:tgtEl>
                                        <p:attrNameLst>
                                          <p:attrName>ppt_x</p:attrName>
                                        </p:attrNameLst>
                                      </p:cBhvr>
                                    </p:anim>
                                    <p:set>
                                      <p:cBhvr>
                                        <p:cTn id="35" dur="770" fill="hold"/>
                                        <p:tgtEl>
                                          <p:spTgt spid="54278"/>
                                        </p:tgtEl>
                                        <p:attrNameLst>
                                          <p:attrName>ppt_y</p:attrName>
                                        </p:attrNameLst>
                                      </p:cBhvr>
                                      <p:to>
                                        <p:strVal val="(#ppt_y+0.4)"/>
                                      </p:to>
                                    </p:set>
                                    <p:anim from="(#ppt_y+0.4)" to="(#ppt_y)" calcmode="lin" valueType="num">
                                      <p:cBhvr>
                                        <p:cTn id="36" dur="1230" accel="100000" fill="hold">
                                          <p:stCondLst>
                                            <p:cond delay="770"/>
                                          </p:stCondLst>
                                        </p:cTn>
                                        <p:tgtEl>
                                          <p:spTgt spid="54278"/>
                                        </p:tgtEl>
                                        <p:attrNameLst>
                                          <p:attrName>ppt_y</p:attrName>
                                        </p:attrNameLst>
                                      </p:cBhvr>
                                    </p:anim>
                                  </p:childTnLst>
                                </p:cTn>
                              </p:par>
                              <p:par>
                                <p:cTn id="37" presetID="0" presetClass="path" presetSubtype="0" accel="50000" decel="50000" fill="hold" grpId="0" nodeType="withEffect">
                                  <p:stCondLst>
                                    <p:cond delay="0"/>
                                  </p:stCondLst>
                                  <p:childTnLst>
                                    <p:animMotion origin="layout" path="M 6.93889E-18 3.3025E-6 C 0.03264 0.09898 0.06545 0.19796 0.13906 0.21693 C 0.21285 0.23589 0.38576 0.15564 0.44288 0.11401 C 0.5 0.07215 0.49063 0.01896 0.4816 -0.03423 " pathEditMode="relative" rAng="0" ptsTypes="aaaA">
                                      <p:cBhvr>
                                        <p:cTn id="38" dur="1000" fill="hold"/>
                                        <p:tgtEl>
                                          <p:spTgt spid="54280"/>
                                        </p:tgtEl>
                                        <p:attrNameLst>
                                          <p:attrName>ppt_x</p:attrName>
                                          <p:attrName>ppt_y</p:attrName>
                                        </p:attrNameLst>
                                      </p:cBhvr>
                                      <p:rCtr x="25000" y="10083"/>
                                    </p:animMotion>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3" name="laser.wav"/>
                                        </p:tgtEl>
                                      </p:cMediaNode>
                                    </p:audio>
                                  </p:subTnLst>
                                </p:cTn>
                              </p:par>
                            </p:childTnLst>
                          </p:cTn>
                        </p:par>
                        <p:par>
                          <p:cTn id="44" fill="hold">
                            <p:stCondLst>
                              <p:cond delay="500"/>
                            </p:stCondLst>
                            <p:childTnLst>
                              <p:par>
                                <p:cTn id="45" presetID="4"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1000"/>
                                        <p:tgtEl>
                                          <p:spTgt spid="9"/>
                                        </p:tgtEl>
                                      </p:cBhvr>
                                    </p:animEffect>
                                  </p:childTnLst>
                                  <p:subTnLst>
                                    <p:audio>
                                      <p:cMediaNode>
                                        <p:cTn display="0" masterRel="sameClick">
                                          <p:stCondLst>
                                            <p:cond evt="begin" delay="0">
                                              <p:tn val="45"/>
                                            </p:cond>
                                          </p:stCondLst>
                                          <p:endCondLst>
                                            <p:cond evt="onStopAudio" delay="0">
                                              <p:tgtEl>
                                                <p:sldTgt/>
                                              </p:tgtEl>
                                            </p:cond>
                                          </p:endCondLst>
                                        </p:cTn>
                                        <p:tgtEl>
                                          <p:sndTgt r:embed="rId3" name="laser.wav"/>
                                        </p:tgtEl>
                                      </p:cMediaNode>
                                    </p:audio>
                                  </p:subTnLst>
                                </p:cTn>
                              </p:par>
                            </p:childTnLst>
                          </p:cTn>
                        </p:par>
                        <p:par>
                          <p:cTn id="48" fill="hold">
                            <p:stCondLst>
                              <p:cond delay="1500"/>
                            </p:stCondLst>
                            <p:childTnLst>
                              <p:par>
                                <p:cTn id="49" presetID="4"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ox(in)">
                                      <p:cBhvr>
                                        <p:cTn id="51" dur="1000"/>
                                        <p:tgtEl>
                                          <p:spTgt spid="10"/>
                                        </p:tgtEl>
                                      </p:cBhvr>
                                    </p:animEffect>
                                  </p:childTnLst>
                                  <p:subTnLst>
                                    <p:audio>
                                      <p:cMediaNode>
                                        <p:cTn display="0" masterRel="sameClick">
                                          <p:stCondLst>
                                            <p:cond evt="begin" delay="0">
                                              <p:tn val="49"/>
                                            </p:cond>
                                          </p:stCondLst>
                                          <p:endCondLst>
                                            <p:cond evt="onStopAudio" delay="0">
                                              <p:tgtEl>
                                                <p:sldTgt/>
                                              </p:tgtEl>
                                            </p:cond>
                                          </p:endCondLst>
                                        </p:cTn>
                                        <p:tgtEl>
                                          <p:sndTgt r:embed="rId3" name="laser.wav"/>
                                        </p:tgtEl>
                                      </p:cMediaNode>
                                    </p:audio>
                                  </p:subTnLst>
                                </p:cTn>
                              </p:par>
                            </p:childTnLst>
                          </p:cTn>
                        </p:par>
                        <p:par>
                          <p:cTn id="52" fill="hold">
                            <p:stCondLst>
                              <p:cond delay="2500"/>
                            </p:stCondLst>
                            <p:childTnLst>
                              <p:par>
                                <p:cTn id="53" presetID="4"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ox(in)">
                                      <p:cBhvr>
                                        <p:cTn id="55" dur="1000"/>
                                        <p:tgtEl>
                                          <p:spTgt spid="11"/>
                                        </p:tgtEl>
                                      </p:cBhvr>
                                    </p:animEffect>
                                  </p:childTnLst>
                                  <p:subTnLst>
                                    <p:audio>
                                      <p:cMediaNode>
                                        <p:cTn display="0" masterRel="sameClick">
                                          <p:stCondLst>
                                            <p:cond evt="begin" delay="0">
                                              <p:tn val="53"/>
                                            </p:cond>
                                          </p:stCondLst>
                                          <p:endCondLst>
                                            <p:cond evt="onStopAudio" delay="0">
                                              <p:tgtEl>
                                                <p:sldTgt/>
                                              </p:tgtEl>
                                            </p:cond>
                                          </p:endCondLst>
                                        </p:cTn>
                                        <p:tgtEl>
                                          <p:sndTgt r:embed="rId3" name="laser.wav"/>
                                        </p:tgtEl>
                                      </p:cMediaNode>
                                    </p:audio>
                                  </p:subTnLst>
                                </p:cTn>
                              </p:par>
                            </p:childTnLst>
                          </p:cTn>
                        </p:par>
                        <p:par>
                          <p:cTn id="56" fill="hold">
                            <p:stCondLst>
                              <p:cond delay="3500"/>
                            </p:stCondLst>
                            <p:childTnLst>
                              <p:par>
                                <p:cTn id="57" presetID="4" presetClass="entr" presetSubtype="16"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ox(in)">
                                      <p:cBhvr>
                                        <p:cTn id="59" dur="1000"/>
                                        <p:tgtEl>
                                          <p:spTgt spid="12"/>
                                        </p:tgtEl>
                                      </p:cBhvr>
                                    </p:animEffect>
                                  </p:childTnLst>
                                  <p:subTnLst>
                                    <p:audio>
                                      <p:cMediaNode>
                                        <p:cTn display="0" masterRel="sameClick">
                                          <p:stCondLst>
                                            <p:cond evt="begin" delay="0">
                                              <p:tn val="57"/>
                                            </p:cond>
                                          </p:stCondLst>
                                          <p:endCondLst>
                                            <p:cond evt="onStopAudio" delay="0">
                                              <p:tgtEl>
                                                <p:sldTgt/>
                                              </p:tgtEl>
                                            </p:cond>
                                          </p:endCondLst>
                                        </p:cTn>
                                        <p:tgtEl>
                                          <p:sndTgt r:embed="rId3" name="laser.wav"/>
                                        </p:tgtEl>
                                      </p:cMediaNode>
                                    </p:audio>
                                  </p:subTnLst>
                                </p:cTn>
                              </p:par>
                            </p:childTnLst>
                          </p:cTn>
                        </p:par>
                        <p:par>
                          <p:cTn id="60" fill="hold">
                            <p:stCondLst>
                              <p:cond delay="4500"/>
                            </p:stCondLst>
                            <p:childTnLst>
                              <p:par>
                                <p:cTn id="61" presetID="4" presetClass="entr" presetSubtype="16"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ox(in)">
                                      <p:cBhvr>
                                        <p:cTn id="63" dur="1000"/>
                                        <p:tgtEl>
                                          <p:spTgt spid="13"/>
                                        </p:tgtEl>
                                      </p:cBhvr>
                                    </p:animEffect>
                                  </p:childTnLst>
                                  <p:subTnLst>
                                    <p:audio>
                                      <p:cMediaNode>
                                        <p:cTn display="0" masterRel="sameClick">
                                          <p:stCondLst>
                                            <p:cond evt="begin" delay="0">
                                              <p:tn val="61"/>
                                            </p:cond>
                                          </p:stCondLst>
                                          <p:endCondLst>
                                            <p:cond evt="onStopAudio" delay="0">
                                              <p:tgtEl>
                                                <p:sldTgt/>
                                              </p:tgtEl>
                                            </p:cond>
                                          </p:endCondLst>
                                        </p:cTn>
                                        <p:tgtEl>
                                          <p:sndTgt r:embed="rId3" name="laser.wav"/>
                                        </p:tgtEl>
                                      </p:cMediaNode>
                                    </p:audio>
                                  </p:subTnLst>
                                </p:cTn>
                              </p:par>
                            </p:childTnLst>
                          </p:cTn>
                        </p:par>
                        <p:par>
                          <p:cTn id="64" fill="hold">
                            <p:stCondLst>
                              <p:cond delay="5500"/>
                            </p:stCondLst>
                            <p:childTnLst>
                              <p:par>
                                <p:cTn id="65" presetID="4"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ox(in)">
                                      <p:cBhvr>
                                        <p:cTn id="67" dur="1000"/>
                                        <p:tgtEl>
                                          <p:spTgt spid="14"/>
                                        </p:tgtEl>
                                      </p:cBhvr>
                                    </p:animEffect>
                                  </p:childTnLst>
                                  <p:subTnLst>
                                    <p:audio>
                                      <p:cMediaNode>
                                        <p:cTn display="0" masterRel="sameClick">
                                          <p:stCondLst>
                                            <p:cond evt="begin" delay="0">
                                              <p:tn val="65"/>
                                            </p:cond>
                                          </p:stCondLst>
                                          <p:endCondLst>
                                            <p:cond evt="onStopAudio" delay="0">
                                              <p:tgtEl>
                                                <p:sldTgt/>
                                              </p:tgtEl>
                                            </p:cond>
                                          </p:endCondLst>
                                        </p:cTn>
                                        <p:tgtEl>
                                          <p:sndTgt r:embed="rId3" name="laser.wav"/>
                                        </p:tgtEl>
                                      </p:cMediaNode>
                                    </p:audio>
                                  </p:subTnLst>
                                </p:cTn>
                              </p:par>
                            </p:childTnLst>
                          </p:cTn>
                        </p:par>
                        <p:par>
                          <p:cTn id="68" fill="hold">
                            <p:stCondLst>
                              <p:cond delay="6500"/>
                            </p:stCondLst>
                            <p:childTnLst>
                              <p:par>
                                <p:cTn id="69" presetID="4" presetClass="entr" presetSubtype="16"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ox(in)">
                                      <p:cBhvr>
                                        <p:cTn id="71" dur="1000"/>
                                        <p:tgtEl>
                                          <p:spTgt spid="15"/>
                                        </p:tgtEl>
                                      </p:cBhvr>
                                    </p:animEffect>
                                  </p:childTnLst>
                                  <p:subTnLst>
                                    <p:audio>
                                      <p:cMediaNode>
                                        <p:cTn display="0" masterRel="sameClick">
                                          <p:stCondLst>
                                            <p:cond evt="begin" delay="0">
                                              <p:tn val="69"/>
                                            </p:cond>
                                          </p:stCondLst>
                                          <p:endCondLst>
                                            <p:cond evt="onStopAudio" delay="0">
                                              <p:tgtEl>
                                                <p:sldTgt/>
                                              </p:tgtEl>
                                            </p:cond>
                                          </p:endCondLst>
                                        </p:cTn>
                                        <p:tgtEl>
                                          <p:sndTgt r:embed="rId3" name="laser.wav"/>
                                        </p:tgtEl>
                                      </p:cMediaNode>
                                    </p:audio>
                                  </p:subTnLst>
                                </p:cTn>
                              </p:par>
                            </p:childTnLst>
                          </p:cTn>
                        </p:par>
                        <p:par>
                          <p:cTn id="72" fill="hold">
                            <p:stCondLst>
                              <p:cond delay="7500"/>
                            </p:stCondLst>
                            <p:childTnLst>
                              <p:par>
                                <p:cTn id="73" presetID="4" presetClass="entr" presetSubtype="1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ox(in)">
                                      <p:cBhvr>
                                        <p:cTn id="75" dur="1000"/>
                                        <p:tgtEl>
                                          <p:spTgt spid="16"/>
                                        </p:tgtEl>
                                      </p:cBhvr>
                                    </p:animEffect>
                                  </p:childTnLst>
                                  <p:subTnLst>
                                    <p:audio>
                                      <p:cMediaNode>
                                        <p:cTn display="0" masterRel="sameClick">
                                          <p:stCondLst>
                                            <p:cond evt="begin" delay="0">
                                              <p:tn val="73"/>
                                            </p:cond>
                                          </p:stCondLst>
                                          <p:endCondLst>
                                            <p:cond evt="onStopAudio" delay="0">
                                              <p:tgtEl>
                                                <p:sldTgt/>
                                              </p:tgtEl>
                                            </p:cond>
                                          </p:endCondLst>
                                        </p:cTn>
                                        <p:tgtEl>
                                          <p:sndTgt r:embed="rId3" name="laser.wav"/>
                                        </p:tgtEl>
                                      </p:cMediaNode>
                                    </p:audio>
                                  </p:subTnLst>
                                </p:cTn>
                              </p:par>
                            </p:childTnLst>
                          </p:cTn>
                        </p:par>
                        <p:par>
                          <p:cTn id="76" fill="hold">
                            <p:stCondLst>
                              <p:cond delay="8500"/>
                            </p:stCondLst>
                            <p:childTnLst>
                              <p:par>
                                <p:cTn id="77" presetID="4" presetClass="entr" presetSubtype="16"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ox(in)">
                                      <p:cBhvr>
                                        <p:cTn id="79" dur="1000"/>
                                        <p:tgtEl>
                                          <p:spTgt spid="17"/>
                                        </p:tgtEl>
                                      </p:cBhvr>
                                    </p:animEffect>
                                  </p:childTnLst>
                                  <p:subTnLst>
                                    <p:audio>
                                      <p:cMediaNode>
                                        <p:cTn display="0" masterRel="sameClick">
                                          <p:stCondLst>
                                            <p:cond evt="begin" delay="0">
                                              <p:tn val="77"/>
                                            </p:cond>
                                          </p:stCondLst>
                                          <p:endCondLst>
                                            <p:cond evt="onStopAudio" delay="0">
                                              <p:tgtEl>
                                                <p:sldTgt/>
                                              </p:tgtEl>
                                            </p:cond>
                                          </p:endCondLst>
                                        </p:cTn>
                                        <p:tgtEl>
                                          <p:sndTgt r:embed="rId3" name="laser.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54274"/>
                                        </p:tgtEl>
                                        <p:attrNameLst>
                                          <p:attrName>style.visibility</p:attrName>
                                        </p:attrNameLst>
                                      </p:cBhvr>
                                      <p:to>
                                        <p:strVal val="visible"/>
                                      </p:to>
                                    </p:set>
                                    <p:anim calcmode="lin" valueType="num">
                                      <p:cBhvr additive="base">
                                        <p:cTn id="84" dur="500" fill="hold"/>
                                        <p:tgtEl>
                                          <p:spTgt spid="54274"/>
                                        </p:tgtEl>
                                        <p:attrNameLst>
                                          <p:attrName>ppt_x</p:attrName>
                                        </p:attrNameLst>
                                      </p:cBhvr>
                                      <p:tavLst>
                                        <p:tav tm="0">
                                          <p:val>
                                            <p:strVal val="0-#ppt_w/2"/>
                                          </p:val>
                                        </p:tav>
                                        <p:tav tm="100000">
                                          <p:val>
                                            <p:strVal val="#ppt_x"/>
                                          </p:val>
                                        </p:tav>
                                      </p:tavLst>
                                    </p:anim>
                                    <p:anim calcmode="lin" valueType="num">
                                      <p:cBhvr additive="base">
                                        <p:cTn id="85" dur="500" fill="hold"/>
                                        <p:tgtEl>
                                          <p:spTgt spid="542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build="p"/>
      <p:bldP spid="54277" grpId="0"/>
      <p:bldP spid="54278" grpId="0"/>
      <p:bldP spid="54280"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a:t>
            </a:r>
          </a:p>
        </p:txBody>
      </p:sp>
      <p:sp>
        <p:nvSpPr>
          <p:cNvPr id="4101" name="AutoShape 5"/>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2</a:t>
            </a:r>
          </a:p>
        </p:txBody>
      </p:sp>
      <p:sp>
        <p:nvSpPr>
          <p:cNvPr id="4102" name="AutoShape 6"/>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3</a:t>
            </a:r>
          </a:p>
        </p:txBody>
      </p:sp>
      <p:sp>
        <p:nvSpPr>
          <p:cNvPr id="4103" name="AutoShape 7"/>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4</a:t>
            </a:r>
          </a:p>
        </p:txBody>
      </p:sp>
      <p:sp>
        <p:nvSpPr>
          <p:cNvPr id="4104" name="AutoShape 8"/>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5</a:t>
            </a:r>
          </a:p>
        </p:txBody>
      </p:sp>
      <p:sp>
        <p:nvSpPr>
          <p:cNvPr id="4105" name="AutoShape 9"/>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6</a:t>
            </a:r>
          </a:p>
        </p:txBody>
      </p:sp>
      <p:sp>
        <p:nvSpPr>
          <p:cNvPr id="4106" name="AutoShape 10"/>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7</a:t>
            </a:r>
          </a:p>
        </p:txBody>
      </p:sp>
      <p:sp>
        <p:nvSpPr>
          <p:cNvPr id="4107" name="AutoShape 11"/>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8</a:t>
            </a:r>
          </a:p>
        </p:txBody>
      </p:sp>
      <p:sp>
        <p:nvSpPr>
          <p:cNvPr id="4108" name="AutoShape 12"/>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9</a:t>
            </a:r>
          </a:p>
        </p:txBody>
      </p:sp>
      <p:sp>
        <p:nvSpPr>
          <p:cNvPr id="4109" name="AutoShape 13"/>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10</a:t>
            </a:r>
          </a:p>
        </p:txBody>
      </p:sp>
      <p:sp>
        <p:nvSpPr>
          <p:cNvPr id="4110" name="Rectangle 14"/>
          <p:cNvSpPr>
            <a:spLocks noChangeArrowheads="1"/>
          </p:cNvSpPr>
          <p:nvPr/>
        </p:nvSpPr>
        <p:spPr bwMode="auto">
          <a:xfrm>
            <a:off x="2438400" y="5486400"/>
            <a:ext cx="3657600" cy="114300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a:solidFill>
                  <a:srgbClr val="FF0000"/>
                </a:solidFill>
                <a:latin typeface="Times New Roman" pitchFamily="18" charset="0"/>
              </a:rPr>
              <a:t>Ăn tết</a:t>
            </a:r>
          </a:p>
        </p:txBody>
      </p:sp>
      <p:pic>
        <p:nvPicPr>
          <p:cNvPr id="4113" name="Picture 17" descr="ANd9GcTkBqWtUz-GqUBgownVeNF78P9zEnG21Br8ywX0qWARXabi2V9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6553200" cy="490855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descr="IMG0-28">
            <a:hlinkClick r:id="rId4" action="ppaction://hlinksldjump"/>
          </p:cNvP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8353425" y="6143625"/>
            <a:ext cx="714375" cy="71437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Frames PPT 00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614017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13"/>
                                        </p:tgtEl>
                                        <p:attrNameLst>
                                          <p:attrName>style.visibility</p:attrName>
                                        </p:attrNameLst>
                                      </p:cBhvr>
                                      <p:to>
                                        <p:strVal val="visible"/>
                                      </p:to>
                                    </p:set>
                                    <p:animEffect transition="in" filter="box(in)">
                                      <p:cBhvr>
                                        <p:cTn id="7" dur="500"/>
                                        <p:tgtEl>
                                          <p:spTgt spid="41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ox(in)">
                                      <p:cBhvr>
                                        <p:cTn id="12" dur="500"/>
                                        <p:tgtEl>
                                          <p:spTgt spid="4100"/>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par>
                          <p:cTn id="13" fill="hold" nodeType="afterGroup">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box(in)">
                                      <p:cBhvr>
                                        <p:cTn id="16" dur="1000"/>
                                        <p:tgtEl>
                                          <p:spTgt spid="4101"/>
                                        </p:tgtEl>
                                      </p:cBhvr>
                                    </p:animEffect>
                                  </p:childTnLst>
                                  <p:subTnLst>
                                    <p:audio>
                                      <p:cMediaNode>
                                        <p:cTn display="0" masterRel="sameClick">
                                          <p:stCondLst>
                                            <p:cond evt="begin" delay="0">
                                              <p:tn val="14"/>
                                            </p:cond>
                                          </p:stCondLst>
                                          <p:endCondLst>
                                            <p:cond evt="onStopAudio" delay="0">
                                              <p:tgtEl>
                                                <p:sldTgt/>
                                              </p:tgtEl>
                                            </p:cond>
                                          </p:endCondLst>
                                        </p:cTn>
                                        <p:tgtEl>
                                          <p:sndTgt r:embed="rId2" name="laser.wav"/>
                                        </p:tgtEl>
                                      </p:cMediaNode>
                                    </p:audio>
                                  </p:subTnLst>
                                </p:cTn>
                              </p:par>
                            </p:childTnLst>
                          </p:cTn>
                        </p:par>
                        <p:par>
                          <p:cTn id="17" fill="hold" nodeType="afterGroup">
                            <p:stCondLst>
                              <p:cond delay="1500"/>
                            </p:stCondLst>
                            <p:childTnLst>
                              <p:par>
                                <p:cTn id="18" presetID="4" presetClass="entr" presetSubtype="16" fill="hold" grpId="0" nodeType="after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box(in)">
                                      <p:cBhvr>
                                        <p:cTn id="20" dur="1000"/>
                                        <p:tgtEl>
                                          <p:spTgt spid="4102"/>
                                        </p:tgtEl>
                                      </p:cBhvr>
                                    </p:animEffect>
                                  </p:childTnLst>
                                  <p:subTnLst>
                                    <p:audio>
                                      <p:cMediaNode>
                                        <p:cTn display="0" masterRel="sameClick">
                                          <p:stCondLst>
                                            <p:cond evt="begin" delay="0">
                                              <p:tn val="18"/>
                                            </p:cond>
                                          </p:stCondLst>
                                          <p:endCondLst>
                                            <p:cond evt="onStopAudio" delay="0">
                                              <p:tgtEl>
                                                <p:sldTgt/>
                                              </p:tgtEl>
                                            </p:cond>
                                          </p:endCondLst>
                                        </p:cTn>
                                        <p:tgtEl>
                                          <p:sndTgt r:embed="rId2" name="laser.wav"/>
                                        </p:tgtEl>
                                      </p:cMediaNode>
                                    </p:audio>
                                  </p:subTnLst>
                                </p:cTn>
                              </p:par>
                            </p:childTnLst>
                          </p:cTn>
                        </p:par>
                        <p:par>
                          <p:cTn id="21" fill="hold" nodeType="afterGroup">
                            <p:stCondLst>
                              <p:cond delay="2500"/>
                            </p:stCondLst>
                            <p:childTnLst>
                              <p:par>
                                <p:cTn id="22" presetID="4" presetClass="entr" presetSubtype="16" fill="hold" grpId="0" nodeType="afterEffect">
                                  <p:stCondLst>
                                    <p:cond delay="0"/>
                                  </p:stCondLst>
                                  <p:childTnLst>
                                    <p:set>
                                      <p:cBhvr>
                                        <p:cTn id="23" dur="1" fill="hold">
                                          <p:stCondLst>
                                            <p:cond delay="0"/>
                                          </p:stCondLst>
                                        </p:cTn>
                                        <p:tgtEl>
                                          <p:spTgt spid="4103"/>
                                        </p:tgtEl>
                                        <p:attrNameLst>
                                          <p:attrName>style.visibility</p:attrName>
                                        </p:attrNameLst>
                                      </p:cBhvr>
                                      <p:to>
                                        <p:strVal val="visible"/>
                                      </p:to>
                                    </p:set>
                                    <p:animEffect transition="in" filter="box(in)">
                                      <p:cBhvr>
                                        <p:cTn id="24" dur="1000"/>
                                        <p:tgtEl>
                                          <p:spTgt spid="4103"/>
                                        </p:tgtEl>
                                      </p:cBhvr>
                                    </p:animEffect>
                                  </p:childTnLst>
                                  <p:subTnLst>
                                    <p:audio>
                                      <p:cMediaNode>
                                        <p:cTn display="0" masterRel="sameClick">
                                          <p:stCondLst>
                                            <p:cond evt="begin" delay="0">
                                              <p:tn val="22"/>
                                            </p:cond>
                                          </p:stCondLst>
                                          <p:endCondLst>
                                            <p:cond evt="onStopAudio" delay="0">
                                              <p:tgtEl>
                                                <p:sldTgt/>
                                              </p:tgtEl>
                                            </p:cond>
                                          </p:endCondLst>
                                        </p:cTn>
                                        <p:tgtEl>
                                          <p:sndTgt r:embed="rId2" name="laser.wav"/>
                                        </p:tgtEl>
                                      </p:cMediaNode>
                                    </p:audio>
                                  </p:subTnLst>
                                </p:cTn>
                              </p:par>
                            </p:childTnLst>
                          </p:cTn>
                        </p:par>
                        <p:par>
                          <p:cTn id="25" fill="hold" nodeType="afterGroup">
                            <p:stCondLst>
                              <p:cond delay="3500"/>
                            </p:stCondLst>
                            <p:childTnLst>
                              <p:par>
                                <p:cTn id="26" presetID="4" presetClass="entr" presetSubtype="16" fill="hold" grpId="0" nodeType="afterEffect">
                                  <p:stCondLst>
                                    <p:cond delay="0"/>
                                  </p:stCondLst>
                                  <p:childTnLst>
                                    <p:set>
                                      <p:cBhvr>
                                        <p:cTn id="27" dur="1" fill="hold">
                                          <p:stCondLst>
                                            <p:cond delay="0"/>
                                          </p:stCondLst>
                                        </p:cTn>
                                        <p:tgtEl>
                                          <p:spTgt spid="4104"/>
                                        </p:tgtEl>
                                        <p:attrNameLst>
                                          <p:attrName>style.visibility</p:attrName>
                                        </p:attrNameLst>
                                      </p:cBhvr>
                                      <p:to>
                                        <p:strVal val="visible"/>
                                      </p:to>
                                    </p:set>
                                    <p:animEffect transition="in" filter="box(in)">
                                      <p:cBhvr>
                                        <p:cTn id="28" dur="1000"/>
                                        <p:tgtEl>
                                          <p:spTgt spid="4104"/>
                                        </p:tgtEl>
                                      </p:cBhvr>
                                    </p:animEffect>
                                  </p:childTnLst>
                                  <p:subTnLst>
                                    <p:audio>
                                      <p:cMediaNode>
                                        <p:cTn display="0" masterRel="sameClick">
                                          <p:stCondLst>
                                            <p:cond evt="begin" delay="0">
                                              <p:tn val="26"/>
                                            </p:cond>
                                          </p:stCondLst>
                                          <p:endCondLst>
                                            <p:cond evt="onStopAudio" delay="0">
                                              <p:tgtEl>
                                                <p:sldTgt/>
                                              </p:tgtEl>
                                            </p:cond>
                                          </p:endCondLst>
                                        </p:cTn>
                                        <p:tgtEl>
                                          <p:sndTgt r:embed="rId2" name="laser.wav"/>
                                        </p:tgtEl>
                                      </p:cMediaNode>
                                    </p:audio>
                                  </p:subTnLst>
                                </p:cTn>
                              </p:par>
                            </p:childTnLst>
                          </p:cTn>
                        </p:par>
                        <p:par>
                          <p:cTn id="29" fill="hold" nodeType="afterGroup">
                            <p:stCondLst>
                              <p:cond delay="4500"/>
                            </p:stCondLst>
                            <p:childTnLst>
                              <p:par>
                                <p:cTn id="30" presetID="4" presetClass="entr" presetSubtype="16" fill="hold" grpId="0" nodeType="afterEffect">
                                  <p:stCondLst>
                                    <p:cond delay="0"/>
                                  </p:stCondLst>
                                  <p:childTnLst>
                                    <p:set>
                                      <p:cBhvr>
                                        <p:cTn id="31" dur="1" fill="hold">
                                          <p:stCondLst>
                                            <p:cond delay="0"/>
                                          </p:stCondLst>
                                        </p:cTn>
                                        <p:tgtEl>
                                          <p:spTgt spid="4105"/>
                                        </p:tgtEl>
                                        <p:attrNameLst>
                                          <p:attrName>style.visibility</p:attrName>
                                        </p:attrNameLst>
                                      </p:cBhvr>
                                      <p:to>
                                        <p:strVal val="visible"/>
                                      </p:to>
                                    </p:set>
                                    <p:animEffect transition="in" filter="box(in)">
                                      <p:cBhvr>
                                        <p:cTn id="32" dur="1000"/>
                                        <p:tgtEl>
                                          <p:spTgt spid="4105"/>
                                        </p:tgtEl>
                                      </p:cBhvr>
                                    </p:animEffect>
                                  </p:childTnLst>
                                  <p:subTnLst>
                                    <p:audio>
                                      <p:cMediaNode>
                                        <p:cTn display="0" masterRel="sameClick">
                                          <p:stCondLst>
                                            <p:cond evt="begin" delay="0">
                                              <p:tn val="30"/>
                                            </p:cond>
                                          </p:stCondLst>
                                          <p:endCondLst>
                                            <p:cond evt="onStopAudio" delay="0">
                                              <p:tgtEl>
                                                <p:sldTgt/>
                                              </p:tgtEl>
                                            </p:cond>
                                          </p:endCondLst>
                                        </p:cTn>
                                        <p:tgtEl>
                                          <p:sndTgt r:embed="rId2" name="laser.wav"/>
                                        </p:tgtEl>
                                      </p:cMediaNode>
                                    </p:audio>
                                  </p:subTnLst>
                                </p:cTn>
                              </p:par>
                            </p:childTnLst>
                          </p:cTn>
                        </p:par>
                        <p:par>
                          <p:cTn id="33" fill="hold" nodeType="afterGroup">
                            <p:stCondLst>
                              <p:cond delay="5500"/>
                            </p:stCondLst>
                            <p:childTnLst>
                              <p:par>
                                <p:cTn id="34" presetID="4" presetClass="entr" presetSubtype="16" fill="hold" grpId="0" nodeType="afterEffect">
                                  <p:stCondLst>
                                    <p:cond delay="0"/>
                                  </p:stCondLst>
                                  <p:childTnLst>
                                    <p:set>
                                      <p:cBhvr>
                                        <p:cTn id="35" dur="1" fill="hold">
                                          <p:stCondLst>
                                            <p:cond delay="0"/>
                                          </p:stCondLst>
                                        </p:cTn>
                                        <p:tgtEl>
                                          <p:spTgt spid="4106"/>
                                        </p:tgtEl>
                                        <p:attrNameLst>
                                          <p:attrName>style.visibility</p:attrName>
                                        </p:attrNameLst>
                                      </p:cBhvr>
                                      <p:to>
                                        <p:strVal val="visible"/>
                                      </p:to>
                                    </p:set>
                                    <p:animEffect transition="in" filter="box(in)">
                                      <p:cBhvr>
                                        <p:cTn id="36" dur="1000"/>
                                        <p:tgtEl>
                                          <p:spTgt spid="4106"/>
                                        </p:tgtEl>
                                      </p:cBhvr>
                                    </p:animEffect>
                                  </p:childTnLst>
                                  <p:subTnLst>
                                    <p:audio>
                                      <p:cMediaNode>
                                        <p:cTn display="0" masterRel="sameClick">
                                          <p:stCondLst>
                                            <p:cond evt="begin" delay="0">
                                              <p:tn val="34"/>
                                            </p:cond>
                                          </p:stCondLst>
                                          <p:endCondLst>
                                            <p:cond evt="onStopAudio" delay="0">
                                              <p:tgtEl>
                                                <p:sldTgt/>
                                              </p:tgtEl>
                                            </p:cond>
                                          </p:endCondLst>
                                        </p:cTn>
                                        <p:tgtEl>
                                          <p:sndTgt r:embed="rId2" name="laser.wav"/>
                                        </p:tgtEl>
                                      </p:cMediaNode>
                                    </p:audio>
                                  </p:subTnLst>
                                </p:cTn>
                              </p:par>
                            </p:childTnLst>
                          </p:cTn>
                        </p:par>
                        <p:par>
                          <p:cTn id="37" fill="hold" nodeType="afterGroup">
                            <p:stCondLst>
                              <p:cond delay="6500"/>
                            </p:stCondLst>
                            <p:childTnLst>
                              <p:par>
                                <p:cTn id="38" presetID="4" presetClass="entr" presetSubtype="16" fill="hold" grpId="0" nodeType="afterEffect">
                                  <p:stCondLst>
                                    <p:cond delay="0"/>
                                  </p:stCondLst>
                                  <p:childTnLst>
                                    <p:set>
                                      <p:cBhvr>
                                        <p:cTn id="39" dur="1" fill="hold">
                                          <p:stCondLst>
                                            <p:cond delay="0"/>
                                          </p:stCondLst>
                                        </p:cTn>
                                        <p:tgtEl>
                                          <p:spTgt spid="4107"/>
                                        </p:tgtEl>
                                        <p:attrNameLst>
                                          <p:attrName>style.visibility</p:attrName>
                                        </p:attrNameLst>
                                      </p:cBhvr>
                                      <p:to>
                                        <p:strVal val="visible"/>
                                      </p:to>
                                    </p:set>
                                    <p:animEffect transition="in" filter="box(in)">
                                      <p:cBhvr>
                                        <p:cTn id="40" dur="1000"/>
                                        <p:tgtEl>
                                          <p:spTgt spid="4107"/>
                                        </p:tgtEl>
                                      </p:cBhvr>
                                    </p:animEffect>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par>
                          <p:cTn id="41" fill="hold" nodeType="afterGroup">
                            <p:stCondLst>
                              <p:cond delay="7500"/>
                            </p:stCondLst>
                            <p:childTnLst>
                              <p:par>
                                <p:cTn id="42" presetID="4" presetClass="entr" presetSubtype="16" fill="hold" grpId="0" nodeType="afterEffect">
                                  <p:stCondLst>
                                    <p:cond delay="0"/>
                                  </p:stCondLst>
                                  <p:childTnLst>
                                    <p:set>
                                      <p:cBhvr>
                                        <p:cTn id="43" dur="1" fill="hold">
                                          <p:stCondLst>
                                            <p:cond delay="0"/>
                                          </p:stCondLst>
                                        </p:cTn>
                                        <p:tgtEl>
                                          <p:spTgt spid="4108"/>
                                        </p:tgtEl>
                                        <p:attrNameLst>
                                          <p:attrName>style.visibility</p:attrName>
                                        </p:attrNameLst>
                                      </p:cBhvr>
                                      <p:to>
                                        <p:strVal val="visible"/>
                                      </p:to>
                                    </p:set>
                                    <p:animEffect transition="in" filter="box(in)">
                                      <p:cBhvr>
                                        <p:cTn id="44" dur="1000"/>
                                        <p:tgtEl>
                                          <p:spTgt spid="4108"/>
                                        </p:tgtEl>
                                      </p:cBhvr>
                                    </p:animEffect>
                                  </p:childTnLst>
                                  <p:subTnLst>
                                    <p:audio>
                                      <p:cMediaNode>
                                        <p:cTn display="0" masterRel="sameClick">
                                          <p:stCondLst>
                                            <p:cond evt="begin" delay="0">
                                              <p:tn val="42"/>
                                            </p:cond>
                                          </p:stCondLst>
                                          <p:endCondLst>
                                            <p:cond evt="onStopAudio" delay="0">
                                              <p:tgtEl>
                                                <p:sldTgt/>
                                              </p:tgtEl>
                                            </p:cond>
                                          </p:endCondLst>
                                        </p:cTn>
                                        <p:tgtEl>
                                          <p:sndTgt r:embed="rId2" name="laser.wav"/>
                                        </p:tgtEl>
                                      </p:cMediaNode>
                                    </p:audio>
                                  </p:subTnLst>
                                </p:cTn>
                              </p:par>
                            </p:childTnLst>
                          </p:cTn>
                        </p:par>
                        <p:par>
                          <p:cTn id="45" fill="hold" nodeType="afterGroup">
                            <p:stCondLst>
                              <p:cond delay="8500"/>
                            </p:stCondLst>
                            <p:childTnLst>
                              <p:par>
                                <p:cTn id="46" presetID="4" presetClass="entr" presetSubtype="16" fill="hold" grpId="0" nodeType="afterEffect">
                                  <p:stCondLst>
                                    <p:cond delay="0"/>
                                  </p:stCondLst>
                                  <p:childTnLst>
                                    <p:set>
                                      <p:cBhvr>
                                        <p:cTn id="47" dur="1" fill="hold">
                                          <p:stCondLst>
                                            <p:cond delay="0"/>
                                          </p:stCondLst>
                                        </p:cTn>
                                        <p:tgtEl>
                                          <p:spTgt spid="4109"/>
                                        </p:tgtEl>
                                        <p:attrNameLst>
                                          <p:attrName>style.visibility</p:attrName>
                                        </p:attrNameLst>
                                      </p:cBhvr>
                                      <p:to>
                                        <p:strVal val="visible"/>
                                      </p:to>
                                    </p:set>
                                    <p:animEffect transition="in" filter="box(in)">
                                      <p:cBhvr>
                                        <p:cTn id="48" dur="1000"/>
                                        <p:tgtEl>
                                          <p:spTgt spid="4109"/>
                                        </p:tgtEl>
                                      </p:cBhvr>
                                    </p:animEffect>
                                  </p:childTnLst>
                                  <p:subTnLst>
                                    <p:audio>
                                      <p:cMediaNode>
                                        <p:cTn display="0" masterRel="sameClick">
                                          <p:stCondLst>
                                            <p:cond evt="begin" delay="0">
                                              <p:tn val="46"/>
                                            </p:cond>
                                          </p:stCondLst>
                                          <p:endCondLst>
                                            <p:cond evt="onStopAudio" delay="0">
                                              <p:tgtEl>
                                                <p:sldTgt/>
                                              </p:tgtEl>
                                            </p:cond>
                                          </p:endCondLst>
                                        </p:cTn>
                                        <p:tgtEl>
                                          <p:sndTgt r:embed="rId2"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4110"/>
                                        </p:tgtEl>
                                        <p:attrNameLst>
                                          <p:attrName>style.visibility</p:attrName>
                                        </p:attrNameLst>
                                      </p:cBhvr>
                                      <p:to>
                                        <p:strVal val="visible"/>
                                      </p:to>
                                    </p:set>
                                    <p:anim calcmode="discrete" valueType="clr">
                                      <p:cBhvr override="childStyle">
                                        <p:cTn id="53" dur="80"/>
                                        <p:tgtEl>
                                          <p:spTgt spid="411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110"/>
                                        </p:tgtEl>
                                        <p:attrNameLst>
                                          <p:attrName>fillcolor</p:attrName>
                                        </p:attrNameLst>
                                      </p:cBhvr>
                                      <p:tavLst>
                                        <p:tav tm="0">
                                          <p:val>
                                            <p:clrVal>
                                              <a:schemeClr val="accent2"/>
                                            </p:clrVal>
                                          </p:val>
                                        </p:tav>
                                        <p:tav tm="50000">
                                          <p:val>
                                            <p:clrVal>
                                              <a:schemeClr val="hlink"/>
                                            </p:clrVal>
                                          </p:val>
                                        </p:tav>
                                      </p:tavLst>
                                    </p:anim>
                                    <p:set>
                                      <p:cBhvr>
                                        <p:cTn id="55" dur="80"/>
                                        <p:tgtEl>
                                          <p:spTgt spid="41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P spid="4103" grpId="0" animBg="1"/>
      <p:bldP spid="4104" grpId="0" animBg="1"/>
      <p:bldP spid="4105" grpId="0" animBg="1"/>
      <p:bldP spid="4106" grpId="0" animBg="1"/>
      <p:bldP spid="4107" grpId="0" animBg="1"/>
      <p:bldP spid="4108" grpId="0" animBg="1"/>
      <p:bldP spid="4109" grpId="0" animBg="1"/>
      <p:bldP spid="41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a:t>
            </a:r>
          </a:p>
        </p:txBody>
      </p:sp>
      <p:sp>
        <p:nvSpPr>
          <p:cNvPr id="5127" name="AutoShape 7"/>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2</a:t>
            </a:r>
          </a:p>
        </p:txBody>
      </p:sp>
      <p:sp>
        <p:nvSpPr>
          <p:cNvPr id="5128" name="AutoShape 8"/>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3</a:t>
            </a:r>
          </a:p>
        </p:txBody>
      </p:sp>
      <p:sp>
        <p:nvSpPr>
          <p:cNvPr id="5129" name="AutoShape 9"/>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4</a:t>
            </a:r>
          </a:p>
        </p:txBody>
      </p:sp>
      <p:sp>
        <p:nvSpPr>
          <p:cNvPr id="5130" name="AutoShape 10"/>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5</a:t>
            </a:r>
          </a:p>
        </p:txBody>
      </p:sp>
      <p:sp>
        <p:nvSpPr>
          <p:cNvPr id="5131" name="AutoShape 11"/>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6</a:t>
            </a:r>
          </a:p>
        </p:txBody>
      </p:sp>
      <p:sp>
        <p:nvSpPr>
          <p:cNvPr id="5132" name="AutoShape 12"/>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7</a:t>
            </a:r>
          </a:p>
        </p:txBody>
      </p:sp>
      <p:sp>
        <p:nvSpPr>
          <p:cNvPr id="5133" name="AutoShape 13"/>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8</a:t>
            </a:r>
          </a:p>
        </p:txBody>
      </p:sp>
      <p:sp>
        <p:nvSpPr>
          <p:cNvPr id="5134" name="AutoShape 14"/>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9</a:t>
            </a:r>
          </a:p>
        </p:txBody>
      </p:sp>
      <p:sp>
        <p:nvSpPr>
          <p:cNvPr id="5135" name="AutoShape 15"/>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10</a:t>
            </a:r>
          </a:p>
        </p:txBody>
      </p:sp>
      <p:sp>
        <p:nvSpPr>
          <p:cNvPr id="5137" name="Rectangle 17"/>
          <p:cNvSpPr>
            <a:spLocks noChangeArrowheads="1"/>
          </p:cNvSpPr>
          <p:nvPr/>
        </p:nvSpPr>
        <p:spPr bwMode="auto">
          <a:xfrm>
            <a:off x="2438400" y="5486400"/>
            <a:ext cx="3657600" cy="114300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a:solidFill>
                  <a:srgbClr val="FF0000"/>
                </a:solidFill>
                <a:latin typeface="Times New Roman" pitchFamily="18" charset="0"/>
              </a:rPr>
              <a:t>Tủ lạnh</a:t>
            </a:r>
          </a:p>
        </p:txBody>
      </p:sp>
      <p:pic>
        <p:nvPicPr>
          <p:cNvPr id="5138" name="Picture 18" descr="tủ lạnh"/>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152400" y="0"/>
            <a:ext cx="7315200" cy="4800600"/>
          </a:xfrm>
          <a:noFill/>
          <a:ln>
            <a:solidFill>
              <a:srgbClr val="99CC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 name="Picture 14" descr="IMG0-28">
            <a:hlinkClick r:id="rId4" action="ppaction://hlinksldjump"/>
          </p:cNvP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8353425" y="6143625"/>
            <a:ext cx="714375" cy="71437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Frames PPT 00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09490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138"/>
                                        </p:tgtEl>
                                        <p:attrNameLst>
                                          <p:attrName>style.visibility</p:attrName>
                                        </p:attrNameLst>
                                      </p:cBhvr>
                                      <p:to>
                                        <p:strVal val="visible"/>
                                      </p:to>
                                    </p:set>
                                    <p:animEffect transition="in" filter="fade">
                                      <p:cBhvr>
                                        <p:cTn id="7" dur="2000"/>
                                        <p:tgtEl>
                                          <p:spTgt spid="5138"/>
                                        </p:tgtEl>
                                      </p:cBhvr>
                                    </p:animEffect>
                                    <p:anim calcmode="lin" valueType="num">
                                      <p:cBhvr>
                                        <p:cTn id="8" dur="2000" fill="hold"/>
                                        <p:tgtEl>
                                          <p:spTgt spid="5138"/>
                                        </p:tgtEl>
                                        <p:attrNameLst>
                                          <p:attrName>style.rotation</p:attrName>
                                        </p:attrNameLst>
                                      </p:cBhvr>
                                      <p:tavLst>
                                        <p:tav tm="0">
                                          <p:val>
                                            <p:fltVal val="720"/>
                                          </p:val>
                                        </p:tav>
                                        <p:tav tm="100000">
                                          <p:val>
                                            <p:fltVal val="0"/>
                                          </p:val>
                                        </p:tav>
                                      </p:tavLst>
                                    </p:anim>
                                    <p:anim calcmode="lin" valueType="num">
                                      <p:cBhvr>
                                        <p:cTn id="9" dur="2000" fill="hold"/>
                                        <p:tgtEl>
                                          <p:spTgt spid="5138"/>
                                        </p:tgtEl>
                                        <p:attrNameLst>
                                          <p:attrName>ppt_h</p:attrName>
                                        </p:attrNameLst>
                                      </p:cBhvr>
                                      <p:tavLst>
                                        <p:tav tm="0">
                                          <p:val>
                                            <p:fltVal val="0"/>
                                          </p:val>
                                        </p:tav>
                                        <p:tav tm="100000">
                                          <p:val>
                                            <p:strVal val="#ppt_h"/>
                                          </p:val>
                                        </p:tav>
                                      </p:tavLst>
                                    </p:anim>
                                    <p:anim calcmode="lin" valueType="num">
                                      <p:cBhvr>
                                        <p:cTn id="10" dur="2000" fill="hold"/>
                                        <p:tgtEl>
                                          <p:spTgt spid="513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box(in)">
                                      <p:cBhvr>
                                        <p:cTn id="15" dur="500"/>
                                        <p:tgtEl>
                                          <p:spTgt spid="5126"/>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nodeType="afterGroup">
                            <p:stCondLst>
                              <p:cond delay="500"/>
                            </p:stCondLst>
                            <p:childTnLst>
                              <p:par>
                                <p:cTn id="17" presetID="4" presetClass="entr" presetSubtype="16" fill="hold" grpId="0" nodeType="after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box(in)">
                                      <p:cBhvr>
                                        <p:cTn id="19" dur="1000"/>
                                        <p:tgtEl>
                                          <p:spTgt spid="5127"/>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nodeType="afterGroup">
                            <p:stCondLst>
                              <p:cond delay="1500"/>
                            </p:stCondLst>
                            <p:childTnLst>
                              <p:par>
                                <p:cTn id="21" presetID="4" presetClass="entr" presetSubtype="16" fill="hold" grpId="0" nodeType="afterEffect">
                                  <p:stCondLst>
                                    <p:cond delay="0"/>
                                  </p:stCondLst>
                                  <p:childTnLst>
                                    <p:set>
                                      <p:cBhvr>
                                        <p:cTn id="22" dur="1" fill="hold">
                                          <p:stCondLst>
                                            <p:cond delay="0"/>
                                          </p:stCondLst>
                                        </p:cTn>
                                        <p:tgtEl>
                                          <p:spTgt spid="5128"/>
                                        </p:tgtEl>
                                        <p:attrNameLst>
                                          <p:attrName>style.visibility</p:attrName>
                                        </p:attrNameLst>
                                      </p:cBhvr>
                                      <p:to>
                                        <p:strVal val="visible"/>
                                      </p:to>
                                    </p:set>
                                    <p:animEffect transition="in" filter="box(in)">
                                      <p:cBhvr>
                                        <p:cTn id="23" dur="1000"/>
                                        <p:tgtEl>
                                          <p:spTgt spid="5128"/>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box(in)">
                                      <p:cBhvr>
                                        <p:cTn id="27" dur="1000"/>
                                        <p:tgtEl>
                                          <p:spTgt spid="5129"/>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nodeType="afterGroup">
                            <p:stCondLst>
                              <p:cond delay="3500"/>
                            </p:stCondLst>
                            <p:childTnLst>
                              <p:par>
                                <p:cTn id="29" presetID="4" presetClass="entr" presetSubtype="16" fill="hold" grpId="0" nodeType="afterEffect">
                                  <p:stCondLst>
                                    <p:cond delay="0"/>
                                  </p:stCondLst>
                                  <p:childTnLst>
                                    <p:set>
                                      <p:cBhvr>
                                        <p:cTn id="30" dur="1" fill="hold">
                                          <p:stCondLst>
                                            <p:cond delay="0"/>
                                          </p:stCondLst>
                                        </p:cTn>
                                        <p:tgtEl>
                                          <p:spTgt spid="5130"/>
                                        </p:tgtEl>
                                        <p:attrNameLst>
                                          <p:attrName>style.visibility</p:attrName>
                                        </p:attrNameLst>
                                      </p:cBhvr>
                                      <p:to>
                                        <p:strVal val="visible"/>
                                      </p:to>
                                    </p:set>
                                    <p:animEffect transition="in" filter="box(in)">
                                      <p:cBhvr>
                                        <p:cTn id="31" dur="1000"/>
                                        <p:tgtEl>
                                          <p:spTgt spid="5130"/>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nodeType="afterGroup">
                            <p:stCondLst>
                              <p:cond delay="4500"/>
                            </p:stCondLst>
                            <p:childTnLst>
                              <p:par>
                                <p:cTn id="33" presetID="4" presetClass="entr" presetSubtype="16" fill="hold" grpId="0" nodeType="afterEffect">
                                  <p:stCondLst>
                                    <p:cond delay="0"/>
                                  </p:stCondLst>
                                  <p:childTnLst>
                                    <p:set>
                                      <p:cBhvr>
                                        <p:cTn id="34" dur="1" fill="hold">
                                          <p:stCondLst>
                                            <p:cond delay="0"/>
                                          </p:stCondLst>
                                        </p:cTn>
                                        <p:tgtEl>
                                          <p:spTgt spid="5131"/>
                                        </p:tgtEl>
                                        <p:attrNameLst>
                                          <p:attrName>style.visibility</p:attrName>
                                        </p:attrNameLst>
                                      </p:cBhvr>
                                      <p:to>
                                        <p:strVal val="visible"/>
                                      </p:to>
                                    </p:set>
                                    <p:animEffect transition="in" filter="box(in)">
                                      <p:cBhvr>
                                        <p:cTn id="35" dur="1000"/>
                                        <p:tgtEl>
                                          <p:spTgt spid="5131"/>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nodeType="afterGroup">
                            <p:stCondLst>
                              <p:cond delay="5500"/>
                            </p:stCondLst>
                            <p:childTnLst>
                              <p:par>
                                <p:cTn id="37" presetID="4" presetClass="entr" presetSubtype="16" fill="hold" grpId="0" nodeType="afterEffect">
                                  <p:stCondLst>
                                    <p:cond delay="0"/>
                                  </p:stCondLst>
                                  <p:childTnLst>
                                    <p:set>
                                      <p:cBhvr>
                                        <p:cTn id="38" dur="1" fill="hold">
                                          <p:stCondLst>
                                            <p:cond delay="0"/>
                                          </p:stCondLst>
                                        </p:cTn>
                                        <p:tgtEl>
                                          <p:spTgt spid="5132"/>
                                        </p:tgtEl>
                                        <p:attrNameLst>
                                          <p:attrName>style.visibility</p:attrName>
                                        </p:attrNameLst>
                                      </p:cBhvr>
                                      <p:to>
                                        <p:strVal val="visible"/>
                                      </p:to>
                                    </p:set>
                                    <p:animEffect transition="in" filter="box(in)">
                                      <p:cBhvr>
                                        <p:cTn id="39" dur="1000"/>
                                        <p:tgtEl>
                                          <p:spTgt spid="5132"/>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nodeType="afterGroup">
                            <p:stCondLst>
                              <p:cond delay="6500"/>
                            </p:stCondLst>
                            <p:childTnLst>
                              <p:par>
                                <p:cTn id="41" presetID="4" presetClass="entr" presetSubtype="16" fill="hold" grpId="0" nodeType="afterEffect">
                                  <p:stCondLst>
                                    <p:cond delay="0"/>
                                  </p:stCondLst>
                                  <p:childTnLst>
                                    <p:set>
                                      <p:cBhvr>
                                        <p:cTn id="42" dur="1" fill="hold">
                                          <p:stCondLst>
                                            <p:cond delay="0"/>
                                          </p:stCondLst>
                                        </p:cTn>
                                        <p:tgtEl>
                                          <p:spTgt spid="5133"/>
                                        </p:tgtEl>
                                        <p:attrNameLst>
                                          <p:attrName>style.visibility</p:attrName>
                                        </p:attrNameLst>
                                      </p:cBhvr>
                                      <p:to>
                                        <p:strVal val="visible"/>
                                      </p:to>
                                    </p:set>
                                    <p:animEffect transition="in" filter="box(in)">
                                      <p:cBhvr>
                                        <p:cTn id="43" dur="1000"/>
                                        <p:tgtEl>
                                          <p:spTgt spid="5133"/>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par>
                          <p:cTn id="44" fill="hold" nodeType="afterGroup">
                            <p:stCondLst>
                              <p:cond delay="7500"/>
                            </p:stCondLst>
                            <p:childTnLst>
                              <p:par>
                                <p:cTn id="45" presetID="4" presetClass="entr" presetSubtype="16" fill="hold" grpId="0" nodeType="afterEffect">
                                  <p:stCondLst>
                                    <p:cond delay="0"/>
                                  </p:stCondLst>
                                  <p:childTnLst>
                                    <p:set>
                                      <p:cBhvr>
                                        <p:cTn id="46" dur="1" fill="hold">
                                          <p:stCondLst>
                                            <p:cond delay="0"/>
                                          </p:stCondLst>
                                        </p:cTn>
                                        <p:tgtEl>
                                          <p:spTgt spid="5134"/>
                                        </p:tgtEl>
                                        <p:attrNameLst>
                                          <p:attrName>style.visibility</p:attrName>
                                        </p:attrNameLst>
                                      </p:cBhvr>
                                      <p:to>
                                        <p:strVal val="visible"/>
                                      </p:to>
                                    </p:set>
                                    <p:animEffect transition="in" filter="box(in)">
                                      <p:cBhvr>
                                        <p:cTn id="47" dur="1000"/>
                                        <p:tgtEl>
                                          <p:spTgt spid="5134"/>
                                        </p:tgtEl>
                                      </p:cBhvr>
                                    </p:animEffect>
                                  </p:childTnLst>
                                  <p:subTnLst>
                                    <p:audio>
                                      <p:cMediaNode>
                                        <p:cTn display="0" masterRel="sameClick">
                                          <p:stCondLst>
                                            <p:cond evt="begin" delay="0">
                                              <p:tn val="45"/>
                                            </p:cond>
                                          </p:stCondLst>
                                          <p:endCondLst>
                                            <p:cond evt="onStopAudio" delay="0">
                                              <p:tgtEl>
                                                <p:sldTgt/>
                                              </p:tgtEl>
                                            </p:cond>
                                          </p:endCondLst>
                                        </p:cTn>
                                        <p:tgtEl>
                                          <p:sndTgt r:embed="rId2" name="laser.wav"/>
                                        </p:tgtEl>
                                      </p:cMediaNode>
                                    </p:audio>
                                  </p:subTnLst>
                                </p:cTn>
                              </p:par>
                            </p:childTnLst>
                          </p:cTn>
                        </p:par>
                        <p:par>
                          <p:cTn id="48" fill="hold" nodeType="afterGroup">
                            <p:stCondLst>
                              <p:cond delay="8500"/>
                            </p:stCondLst>
                            <p:childTnLst>
                              <p:par>
                                <p:cTn id="49" presetID="4" presetClass="entr" presetSubtype="16" fill="hold" grpId="0" nodeType="afterEffect">
                                  <p:stCondLst>
                                    <p:cond delay="0"/>
                                  </p:stCondLst>
                                  <p:childTnLst>
                                    <p:set>
                                      <p:cBhvr>
                                        <p:cTn id="50" dur="1" fill="hold">
                                          <p:stCondLst>
                                            <p:cond delay="0"/>
                                          </p:stCondLst>
                                        </p:cTn>
                                        <p:tgtEl>
                                          <p:spTgt spid="5135"/>
                                        </p:tgtEl>
                                        <p:attrNameLst>
                                          <p:attrName>style.visibility</p:attrName>
                                        </p:attrNameLst>
                                      </p:cBhvr>
                                      <p:to>
                                        <p:strVal val="visible"/>
                                      </p:to>
                                    </p:set>
                                    <p:animEffect transition="in" filter="box(in)">
                                      <p:cBhvr>
                                        <p:cTn id="51" dur="1000"/>
                                        <p:tgtEl>
                                          <p:spTgt spid="5135"/>
                                        </p:tgtEl>
                                      </p:cBhvr>
                                    </p:animEffect>
                                  </p:childTnLst>
                                  <p:subTnLst>
                                    <p:audio>
                                      <p:cMediaNode>
                                        <p:cTn display="0" masterRel="sameClick">
                                          <p:stCondLst>
                                            <p:cond evt="begin" delay="0">
                                              <p:tn val="49"/>
                                            </p:cond>
                                          </p:stCondLst>
                                          <p:endCondLst>
                                            <p:cond evt="onStopAudio" delay="0">
                                              <p:tgtEl>
                                                <p:sldTgt/>
                                              </p:tgtEl>
                                            </p:cond>
                                          </p:endCondLst>
                                        </p:cTn>
                                        <p:tgtEl>
                                          <p:sndTgt r:embed="rId2" name="laser.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5137"/>
                                        </p:tgtEl>
                                        <p:attrNameLst>
                                          <p:attrName>style.visibility</p:attrName>
                                        </p:attrNameLst>
                                      </p:cBhvr>
                                      <p:to>
                                        <p:strVal val="visible"/>
                                      </p:to>
                                    </p:set>
                                    <p:anim calcmode="discrete" valueType="clr">
                                      <p:cBhvr override="childStyle">
                                        <p:cTn id="56" dur="80"/>
                                        <p:tgtEl>
                                          <p:spTgt spid="513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5137"/>
                                        </p:tgtEl>
                                        <p:attrNameLst>
                                          <p:attrName>fillcolor</p:attrName>
                                        </p:attrNameLst>
                                      </p:cBhvr>
                                      <p:tavLst>
                                        <p:tav tm="0">
                                          <p:val>
                                            <p:clrVal>
                                              <a:schemeClr val="accent2"/>
                                            </p:clrVal>
                                          </p:val>
                                        </p:tav>
                                        <p:tav tm="50000">
                                          <p:val>
                                            <p:clrVal>
                                              <a:schemeClr val="hlink"/>
                                            </p:clrVal>
                                          </p:val>
                                        </p:tav>
                                      </p:tavLst>
                                    </p:anim>
                                    <p:set>
                                      <p:cBhvr>
                                        <p:cTn id="58" dur="80"/>
                                        <p:tgtEl>
                                          <p:spTgt spid="51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5128" grpId="0" animBg="1"/>
      <p:bldP spid="5129" grpId="0" animBg="1"/>
      <p:bldP spid="5130" grpId="0" animBg="1"/>
      <p:bldP spid="5131" grpId="0" animBg="1"/>
      <p:bldP spid="5132" grpId="0" animBg="1"/>
      <p:bldP spid="5133" grpId="0" animBg="1"/>
      <p:bldP spid="5134" grpId="0" animBg="1"/>
      <p:bldP spid="5135" grpId="0" animBg="1"/>
      <p:bldP spid="51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p:txBody>
          <a:bodyPr/>
          <a:lstStyle/>
          <a:p>
            <a:endParaRPr lang="en-US"/>
          </a:p>
        </p:txBody>
      </p:sp>
      <p:pic>
        <p:nvPicPr>
          <p:cNvPr id="7172" name="Picture 4" descr="chữ nh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solidFill>
            <a:schemeClr val="accent1"/>
          </a:solidFill>
          <a:ln w="9525">
            <a:solidFill>
              <a:schemeClr val="tx1"/>
            </a:solidFill>
            <a:miter lim="800000"/>
            <a:headEnd/>
            <a:tailEnd/>
          </a:ln>
        </p:spPr>
      </p:pic>
      <p:sp>
        <p:nvSpPr>
          <p:cNvPr id="7173" name="AutoShape 5"/>
          <p:cNvSpPr>
            <a:spLocks noChangeArrowheads="1"/>
          </p:cNvSpPr>
          <p:nvPr/>
        </p:nvSpPr>
        <p:spPr bwMode="auto">
          <a:xfrm>
            <a:off x="7772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a:t>
            </a:r>
          </a:p>
        </p:txBody>
      </p:sp>
      <p:sp>
        <p:nvSpPr>
          <p:cNvPr id="7174" name="AutoShape 6"/>
          <p:cNvSpPr>
            <a:spLocks noChangeArrowheads="1"/>
          </p:cNvSpPr>
          <p:nvPr/>
        </p:nvSpPr>
        <p:spPr bwMode="auto">
          <a:xfrm>
            <a:off x="7772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2</a:t>
            </a:r>
          </a:p>
        </p:txBody>
      </p:sp>
      <p:sp>
        <p:nvSpPr>
          <p:cNvPr id="7175" name="AutoShape 7"/>
          <p:cNvSpPr>
            <a:spLocks noChangeArrowheads="1"/>
          </p:cNvSpPr>
          <p:nvPr/>
        </p:nvSpPr>
        <p:spPr bwMode="auto">
          <a:xfrm>
            <a:off x="7772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3</a:t>
            </a:r>
          </a:p>
        </p:txBody>
      </p:sp>
      <p:sp>
        <p:nvSpPr>
          <p:cNvPr id="7176" name="AutoShape 8"/>
          <p:cNvSpPr>
            <a:spLocks noChangeArrowheads="1"/>
          </p:cNvSpPr>
          <p:nvPr/>
        </p:nvSpPr>
        <p:spPr bwMode="auto">
          <a:xfrm>
            <a:off x="7772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4</a:t>
            </a:r>
          </a:p>
        </p:txBody>
      </p:sp>
      <p:sp>
        <p:nvSpPr>
          <p:cNvPr id="7177" name="AutoShape 9"/>
          <p:cNvSpPr>
            <a:spLocks noChangeArrowheads="1"/>
          </p:cNvSpPr>
          <p:nvPr/>
        </p:nvSpPr>
        <p:spPr bwMode="auto">
          <a:xfrm>
            <a:off x="7772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5</a:t>
            </a:r>
          </a:p>
        </p:txBody>
      </p:sp>
      <p:sp>
        <p:nvSpPr>
          <p:cNvPr id="7178" name="AutoShape 10"/>
          <p:cNvSpPr>
            <a:spLocks noChangeArrowheads="1"/>
          </p:cNvSpPr>
          <p:nvPr/>
        </p:nvSpPr>
        <p:spPr bwMode="auto">
          <a:xfrm>
            <a:off x="7772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6</a:t>
            </a:r>
          </a:p>
        </p:txBody>
      </p:sp>
      <p:sp>
        <p:nvSpPr>
          <p:cNvPr id="7179" name="AutoShape 11"/>
          <p:cNvSpPr>
            <a:spLocks noChangeArrowheads="1"/>
          </p:cNvSpPr>
          <p:nvPr/>
        </p:nvSpPr>
        <p:spPr bwMode="auto">
          <a:xfrm>
            <a:off x="7772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7</a:t>
            </a:r>
          </a:p>
        </p:txBody>
      </p:sp>
      <p:sp>
        <p:nvSpPr>
          <p:cNvPr id="7180" name="AutoShape 12"/>
          <p:cNvSpPr>
            <a:spLocks noChangeArrowheads="1"/>
          </p:cNvSpPr>
          <p:nvPr/>
        </p:nvSpPr>
        <p:spPr bwMode="auto">
          <a:xfrm>
            <a:off x="7772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8</a:t>
            </a:r>
          </a:p>
        </p:txBody>
      </p:sp>
      <p:sp>
        <p:nvSpPr>
          <p:cNvPr id="7181" name="AutoShape 13"/>
          <p:cNvSpPr>
            <a:spLocks noChangeArrowheads="1"/>
          </p:cNvSpPr>
          <p:nvPr/>
        </p:nvSpPr>
        <p:spPr bwMode="auto">
          <a:xfrm>
            <a:off x="7772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9</a:t>
            </a:r>
          </a:p>
        </p:txBody>
      </p:sp>
      <p:sp>
        <p:nvSpPr>
          <p:cNvPr id="7182" name="AutoShape 14"/>
          <p:cNvSpPr>
            <a:spLocks noChangeArrowheads="1"/>
          </p:cNvSpPr>
          <p:nvPr/>
        </p:nvSpPr>
        <p:spPr bwMode="auto">
          <a:xfrm>
            <a:off x="7772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10</a:t>
            </a:r>
          </a:p>
        </p:txBody>
      </p:sp>
      <p:sp>
        <p:nvSpPr>
          <p:cNvPr id="7184" name="Text Box 16"/>
          <p:cNvSpPr txBox="1">
            <a:spLocks noChangeArrowheads="1"/>
          </p:cNvSpPr>
          <p:nvPr/>
        </p:nvSpPr>
        <p:spPr bwMode="auto">
          <a:xfrm>
            <a:off x="914400" y="5943600"/>
            <a:ext cx="3352800" cy="617538"/>
          </a:xfrm>
          <a:prstGeom prst="rect">
            <a:avLst/>
          </a:prstGeom>
          <a:gradFill rotWithShape="1">
            <a:gsLst>
              <a:gs pos="0">
                <a:srgbClr val="FFFF00"/>
              </a:gs>
              <a:gs pos="100000">
                <a:schemeClr val="bg1"/>
              </a:gs>
            </a:gsLst>
            <a:lin ang="5400000" scaled="1"/>
          </a:gradFill>
          <a:ln w="38100">
            <a:solidFill>
              <a:srgbClr val="FFFF00"/>
            </a:solidFill>
            <a:prstDash val="lgDash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a:solidFill>
                  <a:srgbClr val="FF0000"/>
                </a:solidFill>
                <a:latin typeface="Times New Roman" pitchFamily="18" charset="0"/>
              </a:rPr>
              <a:t>Chữ Nho</a:t>
            </a:r>
          </a:p>
        </p:txBody>
      </p:sp>
      <p:pic>
        <p:nvPicPr>
          <p:cNvPr id="17" name="Picture 16" descr="IMG0-28">
            <a:hlinkClick r:id="rId4" action="ppaction://hlinksldjump"/>
          </p:cNvP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8353425" y="6143625"/>
            <a:ext cx="714375" cy="71437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Frames PPT 00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957090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box(in)">
                                      <p:cBhvr>
                                        <p:cTn id="13" dur="500"/>
                                        <p:tgtEl>
                                          <p:spTgt spid="7173"/>
                                        </p:tgtEl>
                                      </p:cBhvr>
                                    </p:animEffect>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par>
                          <p:cTn id="14" fill="hold" nodeType="afterGroup">
                            <p:stCondLst>
                              <p:cond delay="500"/>
                            </p:stCondLst>
                            <p:childTnLst>
                              <p:par>
                                <p:cTn id="15" presetID="4" presetClass="entr" presetSubtype="16" fill="hold" grpId="0" nodeType="after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box(in)">
                                      <p:cBhvr>
                                        <p:cTn id="17" dur="1000"/>
                                        <p:tgtEl>
                                          <p:spTgt spid="7174"/>
                                        </p:tgtEl>
                                      </p:cBhvr>
                                    </p:animEffect>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par>
                          <p:cTn id="18" fill="hold" nodeType="afterGroup">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7175"/>
                                        </p:tgtEl>
                                        <p:attrNameLst>
                                          <p:attrName>style.visibility</p:attrName>
                                        </p:attrNameLst>
                                      </p:cBhvr>
                                      <p:to>
                                        <p:strVal val="visible"/>
                                      </p:to>
                                    </p:set>
                                    <p:animEffect transition="in" filter="box(in)">
                                      <p:cBhvr>
                                        <p:cTn id="21" dur="1000"/>
                                        <p:tgtEl>
                                          <p:spTgt spid="7175"/>
                                        </p:tgtEl>
                                      </p:cBhvr>
                                    </p:animEffect>
                                  </p:childTnLst>
                                  <p:subTnLst>
                                    <p:audio>
                                      <p:cMediaNode>
                                        <p:cTn display="0" masterRel="sameClick">
                                          <p:stCondLst>
                                            <p:cond evt="begin" delay="0">
                                              <p:tn val="19"/>
                                            </p:cond>
                                          </p:stCondLst>
                                          <p:endCondLst>
                                            <p:cond evt="onStopAudio" delay="0">
                                              <p:tgtEl>
                                                <p:sldTgt/>
                                              </p:tgtEl>
                                            </p:cond>
                                          </p:endCondLst>
                                        </p:cTn>
                                        <p:tgtEl>
                                          <p:sndTgt r:embed="rId2" name="laser.wav"/>
                                        </p:tgtEl>
                                      </p:cMediaNode>
                                    </p:audio>
                                  </p:subTnLst>
                                </p:cTn>
                              </p:par>
                            </p:childTnLst>
                          </p:cTn>
                        </p:par>
                        <p:par>
                          <p:cTn id="22" fill="hold" nodeType="afterGroup">
                            <p:stCondLst>
                              <p:cond delay="2500"/>
                            </p:stCondLst>
                            <p:childTnLst>
                              <p:par>
                                <p:cTn id="23" presetID="4" presetClass="entr" presetSubtype="16" fill="hold" grpId="0" nodeType="afterEffect">
                                  <p:stCondLst>
                                    <p:cond delay="0"/>
                                  </p:stCondLst>
                                  <p:childTnLst>
                                    <p:set>
                                      <p:cBhvr>
                                        <p:cTn id="24" dur="1" fill="hold">
                                          <p:stCondLst>
                                            <p:cond delay="0"/>
                                          </p:stCondLst>
                                        </p:cTn>
                                        <p:tgtEl>
                                          <p:spTgt spid="7176"/>
                                        </p:tgtEl>
                                        <p:attrNameLst>
                                          <p:attrName>style.visibility</p:attrName>
                                        </p:attrNameLst>
                                      </p:cBhvr>
                                      <p:to>
                                        <p:strVal val="visible"/>
                                      </p:to>
                                    </p:set>
                                    <p:animEffect transition="in" filter="box(in)">
                                      <p:cBhvr>
                                        <p:cTn id="25" dur="1000"/>
                                        <p:tgtEl>
                                          <p:spTgt spid="7176"/>
                                        </p:tgtEl>
                                      </p:cBhvr>
                                    </p:animEffect>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par>
                          <p:cTn id="26" fill="hold" nodeType="afterGroup">
                            <p:stCondLst>
                              <p:cond delay="3500"/>
                            </p:stCondLst>
                            <p:childTnLst>
                              <p:par>
                                <p:cTn id="27" presetID="4" presetClass="entr" presetSubtype="16" fill="hold" grpId="0" nodeType="afterEffect">
                                  <p:stCondLst>
                                    <p:cond delay="0"/>
                                  </p:stCondLst>
                                  <p:childTnLst>
                                    <p:set>
                                      <p:cBhvr>
                                        <p:cTn id="28" dur="1" fill="hold">
                                          <p:stCondLst>
                                            <p:cond delay="0"/>
                                          </p:stCondLst>
                                        </p:cTn>
                                        <p:tgtEl>
                                          <p:spTgt spid="7177"/>
                                        </p:tgtEl>
                                        <p:attrNameLst>
                                          <p:attrName>style.visibility</p:attrName>
                                        </p:attrNameLst>
                                      </p:cBhvr>
                                      <p:to>
                                        <p:strVal val="visible"/>
                                      </p:to>
                                    </p:set>
                                    <p:animEffect transition="in" filter="box(in)">
                                      <p:cBhvr>
                                        <p:cTn id="29" dur="1000"/>
                                        <p:tgtEl>
                                          <p:spTgt spid="7177"/>
                                        </p:tgtEl>
                                      </p:cBhvr>
                                    </p:animEffect>
                                  </p:childTnLst>
                                  <p:subTnLst>
                                    <p:audio>
                                      <p:cMediaNode>
                                        <p:cTn display="0" masterRel="sameClick">
                                          <p:stCondLst>
                                            <p:cond evt="begin" delay="0">
                                              <p:tn val="27"/>
                                            </p:cond>
                                          </p:stCondLst>
                                          <p:endCondLst>
                                            <p:cond evt="onStopAudio" delay="0">
                                              <p:tgtEl>
                                                <p:sldTgt/>
                                              </p:tgtEl>
                                            </p:cond>
                                          </p:endCondLst>
                                        </p:cTn>
                                        <p:tgtEl>
                                          <p:sndTgt r:embed="rId2" name="laser.wav"/>
                                        </p:tgtEl>
                                      </p:cMediaNode>
                                    </p:audio>
                                  </p:subTnLst>
                                </p:cTn>
                              </p:par>
                            </p:childTnLst>
                          </p:cTn>
                        </p:par>
                        <p:par>
                          <p:cTn id="30" fill="hold" nodeType="afterGroup">
                            <p:stCondLst>
                              <p:cond delay="4500"/>
                            </p:stCondLst>
                            <p:childTnLst>
                              <p:par>
                                <p:cTn id="31" presetID="4" presetClass="entr" presetSubtype="16" fill="hold" grpId="0" nodeType="afterEffect">
                                  <p:stCondLst>
                                    <p:cond delay="0"/>
                                  </p:stCondLst>
                                  <p:childTnLst>
                                    <p:set>
                                      <p:cBhvr>
                                        <p:cTn id="32" dur="1" fill="hold">
                                          <p:stCondLst>
                                            <p:cond delay="0"/>
                                          </p:stCondLst>
                                        </p:cTn>
                                        <p:tgtEl>
                                          <p:spTgt spid="7178"/>
                                        </p:tgtEl>
                                        <p:attrNameLst>
                                          <p:attrName>style.visibility</p:attrName>
                                        </p:attrNameLst>
                                      </p:cBhvr>
                                      <p:to>
                                        <p:strVal val="visible"/>
                                      </p:to>
                                    </p:set>
                                    <p:animEffect transition="in" filter="box(in)">
                                      <p:cBhvr>
                                        <p:cTn id="33" dur="1000"/>
                                        <p:tgtEl>
                                          <p:spTgt spid="7178"/>
                                        </p:tgtEl>
                                      </p:cBhvr>
                                    </p:animEffect>
                                  </p:childTnLst>
                                  <p:subTnLst>
                                    <p:audio>
                                      <p:cMediaNode>
                                        <p:cTn display="0" masterRel="sameClick">
                                          <p:stCondLst>
                                            <p:cond evt="begin" delay="0">
                                              <p:tn val="31"/>
                                            </p:cond>
                                          </p:stCondLst>
                                          <p:endCondLst>
                                            <p:cond evt="onStopAudio" delay="0">
                                              <p:tgtEl>
                                                <p:sldTgt/>
                                              </p:tgtEl>
                                            </p:cond>
                                          </p:endCondLst>
                                        </p:cTn>
                                        <p:tgtEl>
                                          <p:sndTgt r:embed="rId2" name="laser.wav"/>
                                        </p:tgtEl>
                                      </p:cMediaNode>
                                    </p:audio>
                                  </p:subTnLst>
                                </p:cTn>
                              </p:par>
                            </p:childTnLst>
                          </p:cTn>
                        </p:par>
                        <p:par>
                          <p:cTn id="34" fill="hold" nodeType="afterGroup">
                            <p:stCondLst>
                              <p:cond delay="5500"/>
                            </p:stCondLst>
                            <p:childTnLst>
                              <p:par>
                                <p:cTn id="35" presetID="4" presetClass="entr" presetSubtype="16" fill="hold" grpId="0" nodeType="afterEffect">
                                  <p:stCondLst>
                                    <p:cond delay="0"/>
                                  </p:stCondLst>
                                  <p:childTnLst>
                                    <p:set>
                                      <p:cBhvr>
                                        <p:cTn id="36" dur="1" fill="hold">
                                          <p:stCondLst>
                                            <p:cond delay="0"/>
                                          </p:stCondLst>
                                        </p:cTn>
                                        <p:tgtEl>
                                          <p:spTgt spid="7179"/>
                                        </p:tgtEl>
                                        <p:attrNameLst>
                                          <p:attrName>style.visibility</p:attrName>
                                        </p:attrNameLst>
                                      </p:cBhvr>
                                      <p:to>
                                        <p:strVal val="visible"/>
                                      </p:to>
                                    </p:set>
                                    <p:animEffect transition="in" filter="box(in)">
                                      <p:cBhvr>
                                        <p:cTn id="37" dur="1000"/>
                                        <p:tgtEl>
                                          <p:spTgt spid="7179"/>
                                        </p:tgtEl>
                                      </p:cBhvr>
                                    </p:animEffect>
                                  </p:childTnLst>
                                  <p:subTnLst>
                                    <p:audio>
                                      <p:cMediaNode>
                                        <p:cTn display="0" masterRel="sameClick">
                                          <p:stCondLst>
                                            <p:cond evt="begin" delay="0">
                                              <p:tn val="35"/>
                                            </p:cond>
                                          </p:stCondLst>
                                          <p:endCondLst>
                                            <p:cond evt="onStopAudio" delay="0">
                                              <p:tgtEl>
                                                <p:sldTgt/>
                                              </p:tgtEl>
                                            </p:cond>
                                          </p:endCondLst>
                                        </p:cTn>
                                        <p:tgtEl>
                                          <p:sndTgt r:embed="rId2" name="laser.wav"/>
                                        </p:tgtEl>
                                      </p:cMediaNode>
                                    </p:audio>
                                  </p:subTnLst>
                                </p:cTn>
                              </p:par>
                            </p:childTnLst>
                          </p:cTn>
                        </p:par>
                        <p:par>
                          <p:cTn id="38" fill="hold" nodeType="afterGroup">
                            <p:stCondLst>
                              <p:cond delay="6500"/>
                            </p:stCondLst>
                            <p:childTnLst>
                              <p:par>
                                <p:cTn id="39" presetID="4" presetClass="entr" presetSubtype="16" fill="hold" grpId="0" nodeType="afterEffect">
                                  <p:stCondLst>
                                    <p:cond delay="0"/>
                                  </p:stCondLst>
                                  <p:childTnLst>
                                    <p:set>
                                      <p:cBhvr>
                                        <p:cTn id="40" dur="1" fill="hold">
                                          <p:stCondLst>
                                            <p:cond delay="0"/>
                                          </p:stCondLst>
                                        </p:cTn>
                                        <p:tgtEl>
                                          <p:spTgt spid="7180"/>
                                        </p:tgtEl>
                                        <p:attrNameLst>
                                          <p:attrName>style.visibility</p:attrName>
                                        </p:attrNameLst>
                                      </p:cBhvr>
                                      <p:to>
                                        <p:strVal val="visible"/>
                                      </p:to>
                                    </p:set>
                                    <p:animEffect transition="in" filter="box(in)">
                                      <p:cBhvr>
                                        <p:cTn id="41" dur="1000"/>
                                        <p:tgtEl>
                                          <p:spTgt spid="7180"/>
                                        </p:tgtEl>
                                      </p:cBhvr>
                                    </p:animEffect>
                                  </p:childTnLst>
                                  <p:subTnLst>
                                    <p:audio>
                                      <p:cMediaNode>
                                        <p:cTn display="0" masterRel="sameClick">
                                          <p:stCondLst>
                                            <p:cond evt="begin" delay="0">
                                              <p:tn val="39"/>
                                            </p:cond>
                                          </p:stCondLst>
                                          <p:endCondLst>
                                            <p:cond evt="onStopAudio" delay="0">
                                              <p:tgtEl>
                                                <p:sldTgt/>
                                              </p:tgtEl>
                                            </p:cond>
                                          </p:endCondLst>
                                        </p:cTn>
                                        <p:tgtEl>
                                          <p:sndTgt r:embed="rId2" name="laser.wav"/>
                                        </p:tgtEl>
                                      </p:cMediaNode>
                                    </p:audio>
                                  </p:subTnLst>
                                </p:cTn>
                              </p:par>
                            </p:childTnLst>
                          </p:cTn>
                        </p:par>
                        <p:par>
                          <p:cTn id="42" fill="hold" nodeType="afterGroup">
                            <p:stCondLst>
                              <p:cond delay="7500"/>
                            </p:stCondLst>
                            <p:childTnLst>
                              <p:par>
                                <p:cTn id="43" presetID="4" presetClass="entr" presetSubtype="16" fill="hold" grpId="0" nodeType="afterEffect">
                                  <p:stCondLst>
                                    <p:cond delay="0"/>
                                  </p:stCondLst>
                                  <p:childTnLst>
                                    <p:set>
                                      <p:cBhvr>
                                        <p:cTn id="44" dur="1" fill="hold">
                                          <p:stCondLst>
                                            <p:cond delay="0"/>
                                          </p:stCondLst>
                                        </p:cTn>
                                        <p:tgtEl>
                                          <p:spTgt spid="7181"/>
                                        </p:tgtEl>
                                        <p:attrNameLst>
                                          <p:attrName>style.visibility</p:attrName>
                                        </p:attrNameLst>
                                      </p:cBhvr>
                                      <p:to>
                                        <p:strVal val="visible"/>
                                      </p:to>
                                    </p:set>
                                    <p:animEffect transition="in" filter="box(in)">
                                      <p:cBhvr>
                                        <p:cTn id="45" dur="1000"/>
                                        <p:tgtEl>
                                          <p:spTgt spid="7181"/>
                                        </p:tgtEl>
                                      </p:cBhvr>
                                    </p:animEffect>
                                  </p:childTnLst>
                                  <p:subTnLst>
                                    <p:audio>
                                      <p:cMediaNode>
                                        <p:cTn display="0" masterRel="sameClick">
                                          <p:stCondLst>
                                            <p:cond evt="begin" delay="0">
                                              <p:tn val="43"/>
                                            </p:cond>
                                          </p:stCondLst>
                                          <p:endCondLst>
                                            <p:cond evt="onStopAudio" delay="0">
                                              <p:tgtEl>
                                                <p:sldTgt/>
                                              </p:tgtEl>
                                            </p:cond>
                                          </p:endCondLst>
                                        </p:cTn>
                                        <p:tgtEl>
                                          <p:sndTgt r:embed="rId2" name="laser.wav"/>
                                        </p:tgtEl>
                                      </p:cMediaNode>
                                    </p:audio>
                                  </p:subTnLst>
                                </p:cTn>
                              </p:par>
                            </p:childTnLst>
                          </p:cTn>
                        </p:par>
                        <p:par>
                          <p:cTn id="46" fill="hold" nodeType="afterGroup">
                            <p:stCondLst>
                              <p:cond delay="8500"/>
                            </p:stCondLst>
                            <p:childTnLst>
                              <p:par>
                                <p:cTn id="47" presetID="4" presetClass="entr" presetSubtype="16" fill="hold" grpId="0" nodeType="afterEffect">
                                  <p:stCondLst>
                                    <p:cond delay="0"/>
                                  </p:stCondLst>
                                  <p:childTnLst>
                                    <p:set>
                                      <p:cBhvr>
                                        <p:cTn id="48" dur="1" fill="hold">
                                          <p:stCondLst>
                                            <p:cond delay="0"/>
                                          </p:stCondLst>
                                        </p:cTn>
                                        <p:tgtEl>
                                          <p:spTgt spid="7182"/>
                                        </p:tgtEl>
                                        <p:attrNameLst>
                                          <p:attrName>style.visibility</p:attrName>
                                        </p:attrNameLst>
                                      </p:cBhvr>
                                      <p:to>
                                        <p:strVal val="visible"/>
                                      </p:to>
                                    </p:set>
                                    <p:animEffect transition="in" filter="box(in)">
                                      <p:cBhvr>
                                        <p:cTn id="49" dur="1000"/>
                                        <p:tgtEl>
                                          <p:spTgt spid="7182"/>
                                        </p:tgtEl>
                                      </p:cBhvr>
                                    </p:animEffect>
                                  </p:childTnLst>
                                  <p:subTnLst>
                                    <p:audio>
                                      <p:cMediaNode>
                                        <p:cTn display="0" masterRel="sameClick">
                                          <p:stCondLst>
                                            <p:cond evt="begin" delay="0">
                                              <p:tn val="47"/>
                                            </p:cond>
                                          </p:stCondLst>
                                          <p:endCondLst>
                                            <p:cond evt="onStopAudio" delay="0">
                                              <p:tgtEl>
                                                <p:sldTgt/>
                                              </p:tgtEl>
                                            </p:cond>
                                          </p:endCondLst>
                                        </p:cTn>
                                        <p:tgtEl>
                                          <p:sndTgt r:embed="rId2" name="laser.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7184"/>
                                        </p:tgtEl>
                                        <p:attrNameLst>
                                          <p:attrName>style.visibility</p:attrName>
                                        </p:attrNameLst>
                                      </p:cBhvr>
                                      <p:to>
                                        <p:strVal val="visible"/>
                                      </p:to>
                                    </p:set>
                                    <p:anim calcmode="discrete" valueType="clr">
                                      <p:cBhvr override="childStyle">
                                        <p:cTn id="54" dur="80"/>
                                        <p:tgtEl>
                                          <p:spTgt spid="718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7184"/>
                                        </p:tgtEl>
                                        <p:attrNameLst>
                                          <p:attrName>fillcolor</p:attrName>
                                        </p:attrNameLst>
                                      </p:cBhvr>
                                      <p:tavLst>
                                        <p:tav tm="0">
                                          <p:val>
                                            <p:clrVal>
                                              <a:schemeClr val="accent2"/>
                                            </p:clrVal>
                                          </p:val>
                                        </p:tav>
                                        <p:tav tm="50000">
                                          <p:val>
                                            <p:clrVal>
                                              <a:schemeClr val="hlink"/>
                                            </p:clrVal>
                                          </p:val>
                                        </p:tav>
                                      </p:tavLst>
                                    </p:anim>
                                    <p:set>
                                      <p:cBhvr>
                                        <p:cTn id="56" dur="80"/>
                                        <p:tgtEl>
                                          <p:spTgt spid="71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6" grpId="0" animBg="1"/>
      <p:bldP spid="7177" grpId="0" animBg="1"/>
      <p:bldP spid="7178" grpId="0" animBg="1"/>
      <p:bldP spid="7179" grpId="0" animBg="1"/>
      <p:bldP spid="7180" grpId="0" animBg="1"/>
      <p:bldP spid="7181" grpId="0" animBg="1"/>
      <p:bldP spid="7182" grpId="0" animBg="1"/>
      <p:bldP spid="71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p:txBody>
          <a:bodyPr/>
          <a:lstStyle/>
          <a:p>
            <a:endParaRPr lang="en-US"/>
          </a:p>
        </p:txBody>
      </p:sp>
      <p:pic>
        <p:nvPicPr>
          <p:cNvPr id="8196" name="Picture 4" descr="ba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5410200" cy="5202238"/>
          </a:xfrm>
          <a:prstGeom prst="rect">
            <a:avLst/>
          </a:prstGeom>
          <a:noFill/>
          <a:ln w="9525">
            <a:solidFill>
              <a:srgbClr val="FF00FF"/>
            </a:solidFill>
            <a:miter lim="800000"/>
            <a:headEnd/>
            <a:tailEnd/>
          </a:ln>
          <a:extLst>
            <a:ext uri="{909E8E84-426E-40DD-AFC4-6F175D3DCCD1}">
              <a14:hiddenFill xmlns="" xmlns:a14="http://schemas.microsoft.com/office/drawing/2010/main">
                <a:solidFill>
                  <a:srgbClr val="FFFFFF"/>
                </a:solidFill>
              </a14:hiddenFill>
            </a:ext>
          </a:extLst>
        </p:spPr>
      </p:pic>
      <p:sp>
        <p:nvSpPr>
          <p:cNvPr id="8197" name="AutoShape 5"/>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a:t>
            </a:r>
          </a:p>
        </p:txBody>
      </p:sp>
      <p:sp>
        <p:nvSpPr>
          <p:cNvPr id="8198" name="AutoShape 6"/>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2</a:t>
            </a:r>
          </a:p>
        </p:txBody>
      </p:sp>
      <p:sp>
        <p:nvSpPr>
          <p:cNvPr id="8199" name="AutoShape 7"/>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3</a:t>
            </a:r>
          </a:p>
        </p:txBody>
      </p:sp>
      <p:sp>
        <p:nvSpPr>
          <p:cNvPr id="8200" name="AutoShape 8"/>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4</a:t>
            </a:r>
          </a:p>
        </p:txBody>
      </p:sp>
      <p:sp>
        <p:nvSpPr>
          <p:cNvPr id="8201" name="AutoShape 9"/>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5</a:t>
            </a:r>
          </a:p>
        </p:txBody>
      </p:sp>
      <p:sp>
        <p:nvSpPr>
          <p:cNvPr id="8202" name="AutoShape 10"/>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6</a:t>
            </a:r>
          </a:p>
        </p:txBody>
      </p:sp>
      <p:sp>
        <p:nvSpPr>
          <p:cNvPr id="8203" name="AutoShape 11"/>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7</a:t>
            </a:r>
          </a:p>
        </p:txBody>
      </p:sp>
      <p:sp>
        <p:nvSpPr>
          <p:cNvPr id="8204" name="AutoShape 12"/>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8</a:t>
            </a:r>
          </a:p>
        </p:txBody>
      </p:sp>
      <p:sp>
        <p:nvSpPr>
          <p:cNvPr id="8205" name="AutoShape 13"/>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9</a:t>
            </a:r>
          </a:p>
        </p:txBody>
      </p:sp>
      <p:sp>
        <p:nvSpPr>
          <p:cNvPr id="8206" name="AutoShape 14"/>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10</a:t>
            </a:r>
          </a:p>
        </p:txBody>
      </p:sp>
      <p:sp>
        <p:nvSpPr>
          <p:cNvPr id="8207" name="Text Box 15"/>
          <p:cNvSpPr txBox="1">
            <a:spLocks noChangeArrowheads="1"/>
          </p:cNvSpPr>
          <p:nvPr/>
        </p:nvSpPr>
        <p:spPr bwMode="auto">
          <a:xfrm>
            <a:off x="6096000" y="4114800"/>
            <a:ext cx="2743200" cy="842963"/>
          </a:xfrm>
          <a:prstGeom prst="rect">
            <a:avLst/>
          </a:prstGeom>
          <a:solidFill>
            <a:srgbClr val="FF0000"/>
          </a:solidFill>
          <a:ln w="19050">
            <a:solidFill>
              <a:schemeClr val="tx1"/>
            </a:solidFill>
            <a:prstDash val="dash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800">
                <a:solidFill>
                  <a:srgbClr val="FFFF00"/>
                </a:solidFill>
                <a:latin typeface="Times New Roman" pitchFamily="18" charset="0"/>
              </a:rPr>
              <a:t>La bàn</a:t>
            </a:r>
          </a:p>
        </p:txBody>
      </p:sp>
      <p:pic>
        <p:nvPicPr>
          <p:cNvPr id="17" name="Picture 16" descr="IMG0-28">
            <a:hlinkClick r:id="rId4" action="ppaction://hlinksldjump"/>
          </p:cNvP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8353425" y="6143625"/>
            <a:ext cx="714375" cy="71437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Frames PPT 00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20573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box(in)">
                                      <p:cBhvr>
                                        <p:cTn id="12" dur="500"/>
                                        <p:tgtEl>
                                          <p:spTgt spid="8197"/>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par>
                          <p:cTn id="13" fill="hold" nodeType="afterGroup">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box(in)">
                                      <p:cBhvr>
                                        <p:cTn id="16" dur="1000"/>
                                        <p:tgtEl>
                                          <p:spTgt spid="8198"/>
                                        </p:tgtEl>
                                      </p:cBhvr>
                                    </p:animEffect>
                                  </p:childTnLst>
                                  <p:subTnLst>
                                    <p:audio>
                                      <p:cMediaNode>
                                        <p:cTn display="0" masterRel="sameClick">
                                          <p:stCondLst>
                                            <p:cond evt="begin" delay="0">
                                              <p:tn val="14"/>
                                            </p:cond>
                                          </p:stCondLst>
                                          <p:endCondLst>
                                            <p:cond evt="onStopAudio" delay="0">
                                              <p:tgtEl>
                                                <p:sldTgt/>
                                              </p:tgtEl>
                                            </p:cond>
                                          </p:endCondLst>
                                        </p:cTn>
                                        <p:tgtEl>
                                          <p:sndTgt r:embed="rId2" name="laser.wav"/>
                                        </p:tgtEl>
                                      </p:cMediaNode>
                                    </p:audio>
                                  </p:subTnLst>
                                </p:cTn>
                              </p:par>
                            </p:childTnLst>
                          </p:cTn>
                        </p:par>
                        <p:par>
                          <p:cTn id="17" fill="hold" nodeType="afterGroup">
                            <p:stCondLst>
                              <p:cond delay="1500"/>
                            </p:stCondLst>
                            <p:childTnLst>
                              <p:par>
                                <p:cTn id="18" presetID="4" presetClass="entr" presetSubtype="16" fill="hold" grpId="0" nodeType="afterEffect">
                                  <p:stCondLst>
                                    <p:cond delay="0"/>
                                  </p:stCondLst>
                                  <p:childTnLst>
                                    <p:set>
                                      <p:cBhvr>
                                        <p:cTn id="19" dur="1" fill="hold">
                                          <p:stCondLst>
                                            <p:cond delay="0"/>
                                          </p:stCondLst>
                                        </p:cTn>
                                        <p:tgtEl>
                                          <p:spTgt spid="8199"/>
                                        </p:tgtEl>
                                        <p:attrNameLst>
                                          <p:attrName>style.visibility</p:attrName>
                                        </p:attrNameLst>
                                      </p:cBhvr>
                                      <p:to>
                                        <p:strVal val="visible"/>
                                      </p:to>
                                    </p:set>
                                    <p:animEffect transition="in" filter="box(in)">
                                      <p:cBhvr>
                                        <p:cTn id="20" dur="1000"/>
                                        <p:tgtEl>
                                          <p:spTgt spid="8199"/>
                                        </p:tgtEl>
                                      </p:cBhvr>
                                    </p:animEffect>
                                  </p:childTnLst>
                                  <p:subTnLst>
                                    <p:audio>
                                      <p:cMediaNode>
                                        <p:cTn display="0" masterRel="sameClick">
                                          <p:stCondLst>
                                            <p:cond evt="begin" delay="0">
                                              <p:tn val="18"/>
                                            </p:cond>
                                          </p:stCondLst>
                                          <p:endCondLst>
                                            <p:cond evt="onStopAudio" delay="0">
                                              <p:tgtEl>
                                                <p:sldTgt/>
                                              </p:tgtEl>
                                            </p:cond>
                                          </p:endCondLst>
                                        </p:cTn>
                                        <p:tgtEl>
                                          <p:sndTgt r:embed="rId2" name="laser.wav"/>
                                        </p:tgtEl>
                                      </p:cMediaNode>
                                    </p:audio>
                                  </p:subTnLst>
                                </p:cTn>
                              </p:par>
                            </p:childTnLst>
                          </p:cTn>
                        </p:par>
                        <p:par>
                          <p:cTn id="21" fill="hold" nodeType="afterGroup">
                            <p:stCondLst>
                              <p:cond delay="2500"/>
                            </p:stCondLst>
                            <p:childTnLst>
                              <p:par>
                                <p:cTn id="22" presetID="4" presetClass="entr" presetSubtype="16" fill="hold" grpId="0" nodeType="afterEffect">
                                  <p:stCondLst>
                                    <p:cond delay="0"/>
                                  </p:stCondLst>
                                  <p:childTnLst>
                                    <p:set>
                                      <p:cBhvr>
                                        <p:cTn id="23" dur="1" fill="hold">
                                          <p:stCondLst>
                                            <p:cond delay="0"/>
                                          </p:stCondLst>
                                        </p:cTn>
                                        <p:tgtEl>
                                          <p:spTgt spid="8200"/>
                                        </p:tgtEl>
                                        <p:attrNameLst>
                                          <p:attrName>style.visibility</p:attrName>
                                        </p:attrNameLst>
                                      </p:cBhvr>
                                      <p:to>
                                        <p:strVal val="visible"/>
                                      </p:to>
                                    </p:set>
                                    <p:animEffect transition="in" filter="box(in)">
                                      <p:cBhvr>
                                        <p:cTn id="24" dur="1000"/>
                                        <p:tgtEl>
                                          <p:spTgt spid="8200"/>
                                        </p:tgtEl>
                                      </p:cBhvr>
                                    </p:animEffect>
                                  </p:childTnLst>
                                  <p:subTnLst>
                                    <p:audio>
                                      <p:cMediaNode>
                                        <p:cTn display="0" masterRel="sameClick">
                                          <p:stCondLst>
                                            <p:cond evt="begin" delay="0">
                                              <p:tn val="22"/>
                                            </p:cond>
                                          </p:stCondLst>
                                          <p:endCondLst>
                                            <p:cond evt="onStopAudio" delay="0">
                                              <p:tgtEl>
                                                <p:sldTgt/>
                                              </p:tgtEl>
                                            </p:cond>
                                          </p:endCondLst>
                                        </p:cTn>
                                        <p:tgtEl>
                                          <p:sndTgt r:embed="rId2" name="laser.wav"/>
                                        </p:tgtEl>
                                      </p:cMediaNode>
                                    </p:audio>
                                  </p:subTnLst>
                                </p:cTn>
                              </p:par>
                            </p:childTnLst>
                          </p:cTn>
                        </p:par>
                        <p:par>
                          <p:cTn id="25" fill="hold" nodeType="afterGroup">
                            <p:stCondLst>
                              <p:cond delay="3500"/>
                            </p:stCondLst>
                            <p:childTnLst>
                              <p:par>
                                <p:cTn id="26" presetID="4" presetClass="entr" presetSubtype="16" fill="hold" grpId="0" nodeType="afterEffect">
                                  <p:stCondLst>
                                    <p:cond delay="0"/>
                                  </p:stCondLst>
                                  <p:childTnLst>
                                    <p:set>
                                      <p:cBhvr>
                                        <p:cTn id="27" dur="1" fill="hold">
                                          <p:stCondLst>
                                            <p:cond delay="0"/>
                                          </p:stCondLst>
                                        </p:cTn>
                                        <p:tgtEl>
                                          <p:spTgt spid="8201"/>
                                        </p:tgtEl>
                                        <p:attrNameLst>
                                          <p:attrName>style.visibility</p:attrName>
                                        </p:attrNameLst>
                                      </p:cBhvr>
                                      <p:to>
                                        <p:strVal val="visible"/>
                                      </p:to>
                                    </p:set>
                                    <p:animEffect transition="in" filter="box(in)">
                                      <p:cBhvr>
                                        <p:cTn id="28" dur="1000"/>
                                        <p:tgtEl>
                                          <p:spTgt spid="8201"/>
                                        </p:tgtEl>
                                      </p:cBhvr>
                                    </p:animEffect>
                                  </p:childTnLst>
                                  <p:subTnLst>
                                    <p:audio>
                                      <p:cMediaNode>
                                        <p:cTn display="0" masterRel="sameClick">
                                          <p:stCondLst>
                                            <p:cond evt="begin" delay="0">
                                              <p:tn val="26"/>
                                            </p:cond>
                                          </p:stCondLst>
                                          <p:endCondLst>
                                            <p:cond evt="onStopAudio" delay="0">
                                              <p:tgtEl>
                                                <p:sldTgt/>
                                              </p:tgtEl>
                                            </p:cond>
                                          </p:endCondLst>
                                        </p:cTn>
                                        <p:tgtEl>
                                          <p:sndTgt r:embed="rId2" name="laser.wav"/>
                                        </p:tgtEl>
                                      </p:cMediaNode>
                                    </p:audio>
                                  </p:subTnLst>
                                </p:cTn>
                              </p:par>
                            </p:childTnLst>
                          </p:cTn>
                        </p:par>
                        <p:par>
                          <p:cTn id="29" fill="hold" nodeType="afterGroup">
                            <p:stCondLst>
                              <p:cond delay="4500"/>
                            </p:stCondLst>
                            <p:childTnLst>
                              <p:par>
                                <p:cTn id="30" presetID="4" presetClass="entr" presetSubtype="16" fill="hold" grpId="0" nodeType="afterEffect">
                                  <p:stCondLst>
                                    <p:cond delay="0"/>
                                  </p:stCondLst>
                                  <p:childTnLst>
                                    <p:set>
                                      <p:cBhvr>
                                        <p:cTn id="31" dur="1" fill="hold">
                                          <p:stCondLst>
                                            <p:cond delay="0"/>
                                          </p:stCondLst>
                                        </p:cTn>
                                        <p:tgtEl>
                                          <p:spTgt spid="8202"/>
                                        </p:tgtEl>
                                        <p:attrNameLst>
                                          <p:attrName>style.visibility</p:attrName>
                                        </p:attrNameLst>
                                      </p:cBhvr>
                                      <p:to>
                                        <p:strVal val="visible"/>
                                      </p:to>
                                    </p:set>
                                    <p:animEffect transition="in" filter="box(in)">
                                      <p:cBhvr>
                                        <p:cTn id="32" dur="1000"/>
                                        <p:tgtEl>
                                          <p:spTgt spid="8202"/>
                                        </p:tgtEl>
                                      </p:cBhvr>
                                    </p:animEffect>
                                  </p:childTnLst>
                                  <p:subTnLst>
                                    <p:audio>
                                      <p:cMediaNode>
                                        <p:cTn display="0" masterRel="sameClick">
                                          <p:stCondLst>
                                            <p:cond evt="begin" delay="0">
                                              <p:tn val="30"/>
                                            </p:cond>
                                          </p:stCondLst>
                                          <p:endCondLst>
                                            <p:cond evt="onStopAudio" delay="0">
                                              <p:tgtEl>
                                                <p:sldTgt/>
                                              </p:tgtEl>
                                            </p:cond>
                                          </p:endCondLst>
                                        </p:cTn>
                                        <p:tgtEl>
                                          <p:sndTgt r:embed="rId2" name="laser.wav"/>
                                        </p:tgtEl>
                                      </p:cMediaNode>
                                    </p:audio>
                                  </p:subTnLst>
                                </p:cTn>
                              </p:par>
                            </p:childTnLst>
                          </p:cTn>
                        </p:par>
                        <p:par>
                          <p:cTn id="33" fill="hold" nodeType="afterGroup">
                            <p:stCondLst>
                              <p:cond delay="5500"/>
                            </p:stCondLst>
                            <p:childTnLst>
                              <p:par>
                                <p:cTn id="34" presetID="4" presetClass="entr" presetSubtype="16" fill="hold" grpId="0" nodeType="afterEffect">
                                  <p:stCondLst>
                                    <p:cond delay="0"/>
                                  </p:stCondLst>
                                  <p:childTnLst>
                                    <p:set>
                                      <p:cBhvr>
                                        <p:cTn id="35" dur="1" fill="hold">
                                          <p:stCondLst>
                                            <p:cond delay="0"/>
                                          </p:stCondLst>
                                        </p:cTn>
                                        <p:tgtEl>
                                          <p:spTgt spid="8203"/>
                                        </p:tgtEl>
                                        <p:attrNameLst>
                                          <p:attrName>style.visibility</p:attrName>
                                        </p:attrNameLst>
                                      </p:cBhvr>
                                      <p:to>
                                        <p:strVal val="visible"/>
                                      </p:to>
                                    </p:set>
                                    <p:animEffect transition="in" filter="box(in)">
                                      <p:cBhvr>
                                        <p:cTn id="36" dur="1000"/>
                                        <p:tgtEl>
                                          <p:spTgt spid="8203"/>
                                        </p:tgtEl>
                                      </p:cBhvr>
                                    </p:animEffect>
                                  </p:childTnLst>
                                  <p:subTnLst>
                                    <p:audio>
                                      <p:cMediaNode>
                                        <p:cTn display="0" masterRel="sameClick">
                                          <p:stCondLst>
                                            <p:cond evt="begin" delay="0">
                                              <p:tn val="34"/>
                                            </p:cond>
                                          </p:stCondLst>
                                          <p:endCondLst>
                                            <p:cond evt="onStopAudio" delay="0">
                                              <p:tgtEl>
                                                <p:sldTgt/>
                                              </p:tgtEl>
                                            </p:cond>
                                          </p:endCondLst>
                                        </p:cTn>
                                        <p:tgtEl>
                                          <p:sndTgt r:embed="rId2" name="laser.wav"/>
                                        </p:tgtEl>
                                      </p:cMediaNode>
                                    </p:audio>
                                  </p:subTnLst>
                                </p:cTn>
                              </p:par>
                            </p:childTnLst>
                          </p:cTn>
                        </p:par>
                        <p:par>
                          <p:cTn id="37" fill="hold" nodeType="afterGroup">
                            <p:stCondLst>
                              <p:cond delay="6500"/>
                            </p:stCondLst>
                            <p:childTnLst>
                              <p:par>
                                <p:cTn id="38" presetID="4" presetClass="entr" presetSubtype="16" fill="hold" grpId="0" nodeType="afterEffect">
                                  <p:stCondLst>
                                    <p:cond delay="0"/>
                                  </p:stCondLst>
                                  <p:childTnLst>
                                    <p:set>
                                      <p:cBhvr>
                                        <p:cTn id="39" dur="1" fill="hold">
                                          <p:stCondLst>
                                            <p:cond delay="0"/>
                                          </p:stCondLst>
                                        </p:cTn>
                                        <p:tgtEl>
                                          <p:spTgt spid="8204"/>
                                        </p:tgtEl>
                                        <p:attrNameLst>
                                          <p:attrName>style.visibility</p:attrName>
                                        </p:attrNameLst>
                                      </p:cBhvr>
                                      <p:to>
                                        <p:strVal val="visible"/>
                                      </p:to>
                                    </p:set>
                                    <p:animEffect transition="in" filter="box(in)">
                                      <p:cBhvr>
                                        <p:cTn id="40" dur="1000"/>
                                        <p:tgtEl>
                                          <p:spTgt spid="8204"/>
                                        </p:tgtEl>
                                      </p:cBhvr>
                                    </p:animEffect>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par>
                          <p:cTn id="41" fill="hold" nodeType="afterGroup">
                            <p:stCondLst>
                              <p:cond delay="7500"/>
                            </p:stCondLst>
                            <p:childTnLst>
                              <p:par>
                                <p:cTn id="42" presetID="4" presetClass="entr" presetSubtype="16" fill="hold" grpId="0" nodeType="afterEffect">
                                  <p:stCondLst>
                                    <p:cond delay="0"/>
                                  </p:stCondLst>
                                  <p:childTnLst>
                                    <p:set>
                                      <p:cBhvr>
                                        <p:cTn id="43" dur="1" fill="hold">
                                          <p:stCondLst>
                                            <p:cond delay="0"/>
                                          </p:stCondLst>
                                        </p:cTn>
                                        <p:tgtEl>
                                          <p:spTgt spid="8205"/>
                                        </p:tgtEl>
                                        <p:attrNameLst>
                                          <p:attrName>style.visibility</p:attrName>
                                        </p:attrNameLst>
                                      </p:cBhvr>
                                      <p:to>
                                        <p:strVal val="visible"/>
                                      </p:to>
                                    </p:set>
                                    <p:animEffect transition="in" filter="box(in)">
                                      <p:cBhvr>
                                        <p:cTn id="44" dur="1000"/>
                                        <p:tgtEl>
                                          <p:spTgt spid="8205"/>
                                        </p:tgtEl>
                                      </p:cBhvr>
                                    </p:animEffect>
                                  </p:childTnLst>
                                  <p:subTnLst>
                                    <p:audio>
                                      <p:cMediaNode>
                                        <p:cTn display="0" masterRel="sameClick">
                                          <p:stCondLst>
                                            <p:cond evt="begin" delay="0">
                                              <p:tn val="42"/>
                                            </p:cond>
                                          </p:stCondLst>
                                          <p:endCondLst>
                                            <p:cond evt="onStopAudio" delay="0">
                                              <p:tgtEl>
                                                <p:sldTgt/>
                                              </p:tgtEl>
                                            </p:cond>
                                          </p:endCondLst>
                                        </p:cTn>
                                        <p:tgtEl>
                                          <p:sndTgt r:embed="rId2" name="laser.wav"/>
                                        </p:tgtEl>
                                      </p:cMediaNode>
                                    </p:audio>
                                  </p:subTnLst>
                                </p:cTn>
                              </p:par>
                            </p:childTnLst>
                          </p:cTn>
                        </p:par>
                        <p:par>
                          <p:cTn id="45" fill="hold" nodeType="afterGroup">
                            <p:stCondLst>
                              <p:cond delay="8500"/>
                            </p:stCondLst>
                            <p:childTnLst>
                              <p:par>
                                <p:cTn id="46" presetID="4" presetClass="entr" presetSubtype="16" fill="hold" grpId="0" nodeType="afterEffect">
                                  <p:stCondLst>
                                    <p:cond delay="0"/>
                                  </p:stCondLst>
                                  <p:childTnLst>
                                    <p:set>
                                      <p:cBhvr>
                                        <p:cTn id="47" dur="1" fill="hold">
                                          <p:stCondLst>
                                            <p:cond delay="0"/>
                                          </p:stCondLst>
                                        </p:cTn>
                                        <p:tgtEl>
                                          <p:spTgt spid="8206"/>
                                        </p:tgtEl>
                                        <p:attrNameLst>
                                          <p:attrName>style.visibility</p:attrName>
                                        </p:attrNameLst>
                                      </p:cBhvr>
                                      <p:to>
                                        <p:strVal val="visible"/>
                                      </p:to>
                                    </p:set>
                                    <p:animEffect transition="in" filter="box(in)">
                                      <p:cBhvr>
                                        <p:cTn id="48" dur="1000"/>
                                        <p:tgtEl>
                                          <p:spTgt spid="8206"/>
                                        </p:tgtEl>
                                      </p:cBhvr>
                                    </p:animEffect>
                                  </p:childTnLst>
                                  <p:subTnLst>
                                    <p:audio>
                                      <p:cMediaNode>
                                        <p:cTn display="0" masterRel="sameClick">
                                          <p:stCondLst>
                                            <p:cond evt="begin" delay="0">
                                              <p:tn val="46"/>
                                            </p:cond>
                                          </p:stCondLst>
                                          <p:endCondLst>
                                            <p:cond evt="onStopAudio" delay="0">
                                              <p:tgtEl>
                                                <p:sldTgt/>
                                              </p:tgtEl>
                                            </p:cond>
                                          </p:endCondLst>
                                        </p:cTn>
                                        <p:tgtEl>
                                          <p:sndTgt r:embed="rId2"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8207"/>
                                        </p:tgtEl>
                                        <p:attrNameLst>
                                          <p:attrName>style.visibility</p:attrName>
                                        </p:attrNameLst>
                                      </p:cBhvr>
                                      <p:to>
                                        <p:strVal val="visible"/>
                                      </p:to>
                                    </p:set>
                                    <p:anim calcmode="discrete" valueType="clr">
                                      <p:cBhvr override="childStyle">
                                        <p:cTn id="53" dur="80"/>
                                        <p:tgtEl>
                                          <p:spTgt spid="8207"/>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8207"/>
                                        </p:tgtEl>
                                        <p:attrNameLst>
                                          <p:attrName>fillcolor</p:attrName>
                                        </p:attrNameLst>
                                      </p:cBhvr>
                                      <p:tavLst>
                                        <p:tav tm="0">
                                          <p:val>
                                            <p:clrVal>
                                              <a:schemeClr val="accent2"/>
                                            </p:clrVal>
                                          </p:val>
                                        </p:tav>
                                        <p:tav tm="50000">
                                          <p:val>
                                            <p:clrVal>
                                              <a:schemeClr val="hlink"/>
                                            </p:clrVal>
                                          </p:val>
                                        </p:tav>
                                      </p:tavLst>
                                    </p:anim>
                                    <p:set>
                                      <p:cBhvr>
                                        <p:cTn id="55" dur="80"/>
                                        <p:tgtEl>
                                          <p:spTgt spid="82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animBg="1"/>
      <p:bldP spid="8200" grpId="0" animBg="1"/>
      <p:bldP spid="8201" grpId="0" animBg="1"/>
      <p:bldP spid="8202" grpId="0" animBg="1"/>
      <p:bldP spid="8203" grpId="0" animBg="1"/>
      <p:bldP spid="8204" grpId="0" animBg="1"/>
      <p:bldP spid="8205" grpId="0" animBg="1"/>
      <p:bldP spid="8206" grpId="0" animBg="1"/>
      <p:bldP spid="820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ANd9GcSOkl5oxUsxcpzUKEVovEwS7p9kkGTtMYY0UbncgoKk3JTVk0kD_Q"/>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3783013" cy="5562600"/>
          </a:xfrm>
          <a:prstGeom prst="rect">
            <a:avLst/>
          </a:prstGeom>
          <a:noFill/>
          <a:extLst>
            <a:ext uri="{909E8E84-426E-40DD-AFC4-6F175D3DCCD1}">
              <a14:hiddenFill xmlns="" xmlns:a14="http://schemas.microsoft.com/office/drawing/2010/main">
                <a:solidFill>
                  <a:srgbClr val="FFFFFF"/>
                </a:solidFill>
              </a14:hiddenFill>
            </a:ext>
          </a:extLst>
        </p:spPr>
      </p:pic>
      <p:sp>
        <p:nvSpPr>
          <p:cNvPr id="3108" name="AutoShape 36"/>
          <p:cNvSpPr>
            <a:spLocks noChangeArrowheads="1"/>
          </p:cNvSpPr>
          <p:nvPr/>
        </p:nvSpPr>
        <p:spPr bwMode="auto">
          <a:xfrm>
            <a:off x="5029200" y="121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a:t>
            </a:r>
          </a:p>
        </p:txBody>
      </p:sp>
      <p:sp>
        <p:nvSpPr>
          <p:cNvPr id="3109" name="AutoShape 37"/>
          <p:cNvSpPr>
            <a:spLocks noChangeArrowheads="1"/>
          </p:cNvSpPr>
          <p:nvPr/>
        </p:nvSpPr>
        <p:spPr bwMode="auto">
          <a:xfrm>
            <a:off x="5029200" y="121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2</a:t>
            </a:r>
          </a:p>
        </p:txBody>
      </p:sp>
      <p:sp>
        <p:nvSpPr>
          <p:cNvPr id="3110" name="AutoShape 38"/>
          <p:cNvSpPr>
            <a:spLocks noChangeArrowheads="1"/>
          </p:cNvSpPr>
          <p:nvPr/>
        </p:nvSpPr>
        <p:spPr bwMode="auto">
          <a:xfrm>
            <a:off x="5029200" y="121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3</a:t>
            </a:r>
          </a:p>
        </p:txBody>
      </p:sp>
      <p:sp>
        <p:nvSpPr>
          <p:cNvPr id="3111" name="AutoShape 39"/>
          <p:cNvSpPr>
            <a:spLocks noChangeArrowheads="1"/>
          </p:cNvSpPr>
          <p:nvPr/>
        </p:nvSpPr>
        <p:spPr bwMode="auto">
          <a:xfrm>
            <a:off x="5029200" y="121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4</a:t>
            </a:r>
          </a:p>
        </p:txBody>
      </p:sp>
      <p:sp>
        <p:nvSpPr>
          <p:cNvPr id="3112" name="AutoShape 40"/>
          <p:cNvSpPr>
            <a:spLocks noChangeArrowheads="1"/>
          </p:cNvSpPr>
          <p:nvPr/>
        </p:nvSpPr>
        <p:spPr bwMode="auto">
          <a:xfrm>
            <a:off x="5029200" y="121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5</a:t>
            </a:r>
          </a:p>
        </p:txBody>
      </p:sp>
      <p:sp>
        <p:nvSpPr>
          <p:cNvPr id="3113" name="AutoShape 41"/>
          <p:cNvSpPr>
            <a:spLocks noChangeArrowheads="1"/>
          </p:cNvSpPr>
          <p:nvPr/>
        </p:nvSpPr>
        <p:spPr bwMode="auto">
          <a:xfrm>
            <a:off x="5029200" y="121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6</a:t>
            </a:r>
          </a:p>
        </p:txBody>
      </p:sp>
      <p:sp>
        <p:nvSpPr>
          <p:cNvPr id="3114" name="AutoShape 42"/>
          <p:cNvSpPr>
            <a:spLocks noChangeArrowheads="1"/>
          </p:cNvSpPr>
          <p:nvPr/>
        </p:nvSpPr>
        <p:spPr bwMode="auto">
          <a:xfrm>
            <a:off x="5029200" y="121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7</a:t>
            </a:r>
          </a:p>
        </p:txBody>
      </p:sp>
      <p:sp>
        <p:nvSpPr>
          <p:cNvPr id="3115" name="AutoShape 43"/>
          <p:cNvSpPr>
            <a:spLocks noChangeArrowheads="1"/>
          </p:cNvSpPr>
          <p:nvPr/>
        </p:nvSpPr>
        <p:spPr bwMode="auto">
          <a:xfrm>
            <a:off x="5029200" y="121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8</a:t>
            </a:r>
          </a:p>
        </p:txBody>
      </p:sp>
      <p:sp>
        <p:nvSpPr>
          <p:cNvPr id="3116" name="AutoShape 44"/>
          <p:cNvSpPr>
            <a:spLocks noChangeArrowheads="1"/>
          </p:cNvSpPr>
          <p:nvPr/>
        </p:nvSpPr>
        <p:spPr bwMode="auto">
          <a:xfrm>
            <a:off x="5029200" y="121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9</a:t>
            </a:r>
          </a:p>
        </p:txBody>
      </p:sp>
      <p:sp>
        <p:nvSpPr>
          <p:cNvPr id="3117" name="AutoShape 45"/>
          <p:cNvSpPr>
            <a:spLocks noChangeArrowheads="1"/>
          </p:cNvSpPr>
          <p:nvPr/>
        </p:nvSpPr>
        <p:spPr bwMode="auto">
          <a:xfrm>
            <a:off x="5029200" y="121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10</a:t>
            </a:r>
          </a:p>
        </p:txBody>
      </p:sp>
      <p:sp>
        <p:nvSpPr>
          <p:cNvPr id="3118" name="Rectangle 46"/>
          <p:cNvSpPr>
            <a:spLocks noChangeArrowheads="1"/>
          </p:cNvSpPr>
          <p:nvPr/>
        </p:nvSpPr>
        <p:spPr bwMode="auto">
          <a:xfrm>
            <a:off x="4724400" y="3733800"/>
            <a:ext cx="3657600" cy="114300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a:solidFill>
                  <a:srgbClr val="FF0000"/>
                </a:solidFill>
                <a:latin typeface="Times New Roman" pitchFamily="18" charset="0"/>
              </a:rPr>
              <a:t>Ăn cháo, đá bát</a:t>
            </a:r>
          </a:p>
        </p:txBody>
      </p:sp>
      <p:pic>
        <p:nvPicPr>
          <p:cNvPr id="15" name="Picture 14" descr="IMG0-28">
            <a:hlinkClick r:id="rId4" action="ppaction://hlinksldjump"/>
          </p:cNvP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8353425" y="6143625"/>
            <a:ext cx="714375" cy="71437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Frames PPT 00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488794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amond(in)">
                                      <p:cBhvr>
                                        <p:cTn id="7" dur="20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08"/>
                                        </p:tgtEl>
                                        <p:attrNameLst>
                                          <p:attrName>style.visibility</p:attrName>
                                        </p:attrNameLst>
                                      </p:cBhvr>
                                      <p:to>
                                        <p:strVal val="visible"/>
                                      </p:to>
                                    </p:set>
                                    <p:animEffect transition="in" filter="box(in)">
                                      <p:cBhvr>
                                        <p:cTn id="12" dur="500"/>
                                        <p:tgtEl>
                                          <p:spTgt spid="3108"/>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par>
                          <p:cTn id="13" fill="hold" nodeType="afterGroup">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3109"/>
                                        </p:tgtEl>
                                        <p:attrNameLst>
                                          <p:attrName>style.visibility</p:attrName>
                                        </p:attrNameLst>
                                      </p:cBhvr>
                                      <p:to>
                                        <p:strVal val="visible"/>
                                      </p:to>
                                    </p:set>
                                    <p:animEffect transition="in" filter="box(in)">
                                      <p:cBhvr>
                                        <p:cTn id="16" dur="1000"/>
                                        <p:tgtEl>
                                          <p:spTgt spid="3109"/>
                                        </p:tgtEl>
                                      </p:cBhvr>
                                    </p:animEffect>
                                  </p:childTnLst>
                                  <p:subTnLst>
                                    <p:audio>
                                      <p:cMediaNode>
                                        <p:cTn display="0" masterRel="sameClick">
                                          <p:stCondLst>
                                            <p:cond evt="begin" delay="0">
                                              <p:tn val="14"/>
                                            </p:cond>
                                          </p:stCondLst>
                                          <p:endCondLst>
                                            <p:cond evt="onStopAudio" delay="0">
                                              <p:tgtEl>
                                                <p:sldTgt/>
                                              </p:tgtEl>
                                            </p:cond>
                                          </p:endCondLst>
                                        </p:cTn>
                                        <p:tgtEl>
                                          <p:sndTgt r:embed="rId2" name="laser.wav"/>
                                        </p:tgtEl>
                                      </p:cMediaNode>
                                    </p:audio>
                                  </p:subTnLst>
                                </p:cTn>
                              </p:par>
                            </p:childTnLst>
                          </p:cTn>
                        </p:par>
                        <p:par>
                          <p:cTn id="17" fill="hold" nodeType="afterGroup">
                            <p:stCondLst>
                              <p:cond delay="1500"/>
                            </p:stCondLst>
                            <p:childTnLst>
                              <p:par>
                                <p:cTn id="18" presetID="4" presetClass="entr" presetSubtype="16" fill="hold" grpId="0" nodeType="afterEffect">
                                  <p:stCondLst>
                                    <p:cond delay="0"/>
                                  </p:stCondLst>
                                  <p:childTnLst>
                                    <p:set>
                                      <p:cBhvr>
                                        <p:cTn id="19" dur="1" fill="hold">
                                          <p:stCondLst>
                                            <p:cond delay="0"/>
                                          </p:stCondLst>
                                        </p:cTn>
                                        <p:tgtEl>
                                          <p:spTgt spid="3110"/>
                                        </p:tgtEl>
                                        <p:attrNameLst>
                                          <p:attrName>style.visibility</p:attrName>
                                        </p:attrNameLst>
                                      </p:cBhvr>
                                      <p:to>
                                        <p:strVal val="visible"/>
                                      </p:to>
                                    </p:set>
                                    <p:animEffect transition="in" filter="box(in)">
                                      <p:cBhvr>
                                        <p:cTn id="20" dur="1000"/>
                                        <p:tgtEl>
                                          <p:spTgt spid="3110"/>
                                        </p:tgtEl>
                                      </p:cBhvr>
                                    </p:animEffect>
                                  </p:childTnLst>
                                  <p:subTnLst>
                                    <p:audio>
                                      <p:cMediaNode>
                                        <p:cTn display="0" masterRel="sameClick">
                                          <p:stCondLst>
                                            <p:cond evt="begin" delay="0">
                                              <p:tn val="18"/>
                                            </p:cond>
                                          </p:stCondLst>
                                          <p:endCondLst>
                                            <p:cond evt="onStopAudio" delay="0">
                                              <p:tgtEl>
                                                <p:sldTgt/>
                                              </p:tgtEl>
                                            </p:cond>
                                          </p:endCondLst>
                                        </p:cTn>
                                        <p:tgtEl>
                                          <p:sndTgt r:embed="rId2" name="laser.wav"/>
                                        </p:tgtEl>
                                      </p:cMediaNode>
                                    </p:audio>
                                  </p:subTnLst>
                                </p:cTn>
                              </p:par>
                            </p:childTnLst>
                          </p:cTn>
                        </p:par>
                        <p:par>
                          <p:cTn id="21" fill="hold" nodeType="afterGroup">
                            <p:stCondLst>
                              <p:cond delay="2500"/>
                            </p:stCondLst>
                            <p:childTnLst>
                              <p:par>
                                <p:cTn id="22" presetID="4" presetClass="entr" presetSubtype="16" fill="hold" grpId="0" nodeType="afterEffect">
                                  <p:stCondLst>
                                    <p:cond delay="0"/>
                                  </p:stCondLst>
                                  <p:childTnLst>
                                    <p:set>
                                      <p:cBhvr>
                                        <p:cTn id="23" dur="1" fill="hold">
                                          <p:stCondLst>
                                            <p:cond delay="0"/>
                                          </p:stCondLst>
                                        </p:cTn>
                                        <p:tgtEl>
                                          <p:spTgt spid="3111"/>
                                        </p:tgtEl>
                                        <p:attrNameLst>
                                          <p:attrName>style.visibility</p:attrName>
                                        </p:attrNameLst>
                                      </p:cBhvr>
                                      <p:to>
                                        <p:strVal val="visible"/>
                                      </p:to>
                                    </p:set>
                                    <p:animEffect transition="in" filter="box(in)">
                                      <p:cBhvr>
                                        <p:cTn id="24" dur="1000"/>
                                        <p:tgtEl>
                                          <p:spTgt spid="3111"/>
                                        </p:tgtEl>
                                      </p:cBhvr>
                                    </p:animEffect>
                                  </p:childTnLst>
                                  <p:subTnLst>
                                    <p:audio>
                                      <p:cMediaNode>
                                        <p:cTn display="0" masterRel="sameClick">
                                          <p:stCondLst>
                                            <p:cond evt="begin" delay="0">
                                              <p:tn val="22"/>
                                            </p:cond>
                                          </p:stCondLst>
                                          <p:endCondLst>
                                            <p:cond evt="onStopAudio" delay="0">
                                              <p:tgtEl>
                                                <p:sldTgt/>
                                              </p:tgtEl>
                                            </p:cond>
                                          </p:endCondLst>
                                        </p:cTn>
                                        <p:tgtEl>
                                          <p:sndTgt r:embed="rId2" name="laser.wav"/>
                                        </p:tgtEl>
                                      </p:cMediaNode>
                                    </p:audio>
                                  </p:subTnLst>
                                </p:cTn>
                              </p:par>
                            </p:childTnLst>
                          </p:cTn>
                        </p:par>
                        <p:par>
                          <p:cTn id="25" fill="hold" nodeType="afterGroup">
                            <p:stCondLst>
                              <p:cond delay="3500"/>
                            </p:stCondLst>
                            <p:childTnLst>
                              <p:par>
                                <p:cTn id="26" presetID="4" presetClass="entr" presetSubtype="16" fill="hold" grpId="0" nodeType="afterEffect">
                                  <p:stCondLst>
                                    <p:cond delay="0"/>
                                  </p:stCondLst>
                                  <p:childTnLst>
                                    <p:set>
                                      <p:cBhvr>
                                        <p:cTn id="27" dur="1" fill="hold">
                                          <p:stCondLst>
                                            <p:cond delay="0"/>
                                          </p:stCondLst>
                                        </p:cTn>
                                        <p:tgtEl>
                                          <p:spTgt spid="3112"/>
                                        </p:tgtEl>
                                        <p:attrNameLst>
                                          <p:attrName>style.visibility</p:attrName>
                                        </p:attrNameLst>
                                      </p:cBhvr>
                                      <p:to>
                                        <p:strVal val="visible"/>
                                      </p:to>
                                    </p:set>
                                    <p:animEffect transition="in" filter="box(in)">
                                      <p:cBhvr>
                                        <p:cTn id="28" dur="1000"/>
                                        <p:tgtEl>
                                          <p:spTgt spid="3112"/>
                                        </p:tgtEl>
                                      </p:cBhvr>
                                    </p:animEffect>
                                  </p:childTnLst>
                                  <p:subTnLst>
                                    <p:audio>
                                      <p:cMediaNode>
                                        <p:cTn display="0" masterRel="sameClick">
                                          <p:stCondLst>
                                            <p:cond evt="begin" delay="0">
                                              <p:tn val="26"/>
                                            </p:cond>
                                          </p:stCondLst>
                                          <p:endCondLst>
                                            <p:cond evt="onStopAudio" delay="0">
                                              <p:tgtEl>
                                                <p:sldTgt/>
                                              </p:tgtEl>
                                            </p:cond>
                                          </p:endCondLst>
                                        </p:cTn>
                                        <p:tgtEl>
                                          <p:sndTgt r:embed="rId2" name="laser.wav"/>
                                        </p:tgtEl>
                                      </p:cMediaNode>
                                    </p:audio>
                                  </p:subTnLst>
                                </p:cTn>
                              </p:par>
                            </p:childTnLst>
                          </p:cTn>
                        </p:par>
                        <p:par>
                          <p:cTn id="29" fill="hold" nodeType="afterGroup">
                            <p:stCondLst>
                              <p:cond delay="4500"/>
                            </p:stCondLst>
                            <p:childTnLst>
                              <p:par>
                                <p:cTn id="30" presetID="4" presetClass="entr" presetSubtype="16" fill="hold" grpId="0" nodeType="afterEffect">
                                  <p:stCondLst>
                                    <p:cond delay="0"/>
                                  </p:stCondLst>
                                  <p:childTnLst>
                                    <p:set>
                                      <p:cBhvr>
                                        <p:cTn id="31" dur="1" fill="hold">
                                          <p:stCondLst>
                                            <p:cond delay="0"/>
                                          </p:stCondLst>
                                        </p:cTn>
                                        <p:tgtEl>
                                          <p:spTgt spid="3113"/>
                                        </p:tgtEl>
                                        <p:attrNameLst>
                                          <p:attrName>style.visibility</p:attrName>
                                        </p:attrNameLst>
                                      </p:cBhvr>
                                      <p:to>
                                        <p:strVal val="visible"/>
                                      </p:to>
                                    </p:set>
                                    <p:animEffect transition="in" filter="box(in)">
                                      <p:cBhvr>
                                        <p:cTn id="32" dur="1000"/>
                                        <p:tgtEl>
                                          <p:spTgt spid="3113"/>
                                        </p:tgtEl>
                                      </p:cBhvr>
                                    </p:animEffect>
                                  </p:childTnLst>
                                  <p:subTnLst>
                                    <p:audio>
                                      <p:cMediaNode>
                                        <p:cTn display="0" masterRel="sameClick">
                                          <p:stCondLst>
                                            <p:cond evt="begin" delay="0">
                                              <p:tn val="30"/>
                                            </p:cond>
                                          </p:stCondLst>
                                          <p:endCondLst>
                                            <p:cond evt="onStopAudio" delay="0">
                                              <p:tgtEl>
                                                <p:sldTgt/>
                                              </p:tgtEl>
                                            </p:cond>
                                          </p:endCondLst>
                                        </p:cTn>
                                        <p:tgtEl>
                                          <p:sndTgt r:embed="rId2" name="laser.wav"/>
                                        </p:tgtEl>
                                      </p:cMediaNode>
                                    </p:audio>
                                  </p:subTnLst>
                                </p:cTn>
                              </p:par>
                            </p:childTnLst>
                          </p:cTn>
                        </p:par>
                        <p:par>
                          <p:cTn id="33" fill="hold" nodeType="afterGroup">
                            <p:stCondLst>
                              <p:cond delay="5500"/>
                            </p:stCondLst>
                            <p:childTnLst>
                              <p:par>
                                <p:cTn id="34" presetID="4" presetClass="entr" presetSubtype="16" fill="hold" grpId="0" nodeType="afterEffect">
                                  <p:stCondLst>
                                    <p:cond delay="0"/>
                                  </p:stCondLst>
                                  <p:childTnLst>
                                    <p:set>
                                      <p:cBhvr>
                                        <p:cTn id="35" dur="1" fill="hold">
                                          <p:stCondLst>
                                            <p:cond delay="0"/>
                                          </p:stCondLst>
                                        </p:cTn>
                                        <p:tgtEl>
                                          <p:spTgt spid="3114"/>
                                        </p:tgtEl>
                                        <p:attrNameLst>
                                          <p:attrName>style.visibility</p:attrName>
                                        </p:attrNameLst>
                                      </p:cBhvr>
                                      <p:to>
                                        <p:strVal val="visible"/>
                                      </p:to>
                                    </p:set>
                                    <p:animEffect transition="in" filter="box(in)">
                                      <p:cBhvr>
                                        <p:cTn id="36" dur="1000"/>
                                        <p:tgtEl>
                                          <p:spTgt spid="3114"/>
                                        </p:tgtEl>
                                      </p:cBhvr>
                                    </p:animEffect>
                                  </p:childTnLst>
                                  <p:subTnLst>
                                    <p:audio>
                                      <p:cMediaNode>
                                        <p:cTn display="0" masterRel="sameClick">
                                          <p:stCondLst>
                                            <p:cond evt="begin" delay="0">
                                              <p:tn val="34"/>
                                            </p:cond>
                                          </p:stCondLst>
                                          <p:endCondLst>
                                            <p:cond evt="onStopAudio" delay="0">
                                              <p:tgtEl>
                                                <p:sldTgt/>
                                              </p:tgtEl>
                                            </p:cond>
                                          </p:endCondLst>
                                        </p:cTn>
                                        <p:tgtEl>
                                          <p:sndTgt r:embed="rId2" name="laser.wav"/>
                                        </p:tgtEl>
                                      </p:cMediaNode>
                                    </p:audio>
                                  </p:subTnLst>
                                </p:cTn>
                              </p:par>
                            </p:childTnLst>
                          </p:cTn>
                        </p:par>
                        <p:par>
                          <p:cTn id="37" fill="hold" nodeType="afterGroup">
                            <p:stCondLst>
                              <p:cond delay="6500"/>
                            </p:stCondLst>
                            <p:childTnLst>
                              <p:par>
                                <p:cTn id="38" presetID="4" presetClass="entr" presetSubtype="16" fill="hold" grpId="0" nodeType="afterEffect">
                                  <p:stCondLst>
                                    <p:cond delay="0"/>
                                  </p:stCondLst>
                                  <p:childTnLst>
                                    <p:set>
                                      <p:cBhvr>
                                        <p:cTn id="39" dur="1" fill="hold">
                                          <p:stCondLst>
                                            <p:cond delay="0"/>
                                          </p:stCondLst>
                                        </p:cTn>
                                        <p:tgtEl>
                                          <p:spTgt spid="3115"/>
                                        </p:tgtEl>
                                        <p:attrNameLst>
                                          <p:attrName>style.visibility</p:attrName>
                                        </p:attrNameLst>
                                      </p:cBhvr>
                                      <p:to>
                                        <p:strVal val="visible"/>
                                      </p:to>
                                    </p:set>
                                    <p:animEffect transition="in" filter="box(in)">
                                      <p:cBhvr>
                                        <p:cTn id="40" dur="1000"/>
                                        <p:tgtEl>
                                          <p:spTgt spid="3115"/>
                                        </p:tgtEl>
                                      </p:cBhvr>
                                    </p:animEffect>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par>
                          <p:cTn id="41" fill="hold" nodeType="afterGroup">
                            <p:stCondLst>
                              <p:cond delay="7500"/>
                            </p:stCondLst>
                            <p:childTnLst>
                              <p:par>
                                <p:cTn id="42" presetID="4" presetClass="entr" presetSubtype="16" fill="hold" grpId="0" nodeType="afterEffect">
                                  <p:stCondLst>
                                    <p:cond delay="0"/>
                                  </p:stCondLst>
                                  <p:childTnLst>
                                    <p:set>
                                      <p:cBhvr>
                                        <p:cTn id="43" dur="1" fill="hold">
                                          <p:stCondLst>
                                            <p:cond delay="0"/>
                                          </p:stCondLst>
                                        </p:cTn>
                                        <p:tgtEl>
                                          <p:spTgt spid="3116"/>
                                        </p:tgtEl>
                                        <p:attrNameLst>
                                          <p:attrName>style.visibility</p:attrName>
                                        </p:attrNameLst>
                                      </p:cBhvr>
                                      <p:to>
                                        <p:strVal val="visible"/>
                                      </p:to>
                                    </p:set>
                                    <p:animEffect transition="in" filter="box(in)">
                                      <p:cBhvr>
                                        <p:cTn id="44" dur="1000"/>
                                        <p:tgtEl>
                                          <p:spTgt spid="3116"/>
                                        </p:tgtEl>
                                      </p:cBhvr>
                                    </p:animEffect>
                                  </p:childTnLst>
                                  <p:subTnLst>
                                    <p:audio>
                                      <p:cMediaNode>
                                        <p:cTn display="0" masterRel="sameClick">
                                          <p:stCondLst>
                                            <p:cond evt="begin" delay="0">
                                              <p:tn val="42"/>
                                            </p:cond>
                                          </p:stCondLst>
                                          <p:endCondLst>
                                            <p:cond evt="onStopAudio" delay="0">
                                              <p:tgtEl>
                                                <p:sldTgt/>
                                              </p:tgtEl>
                                            </p:cond>
                                          </p:endCondLst>
                                        </p:cTn>
                                        <p:tgtEl>
                                          <p:sndTgt r:embed="rId2" name="laser.wav"/>
                                        </p:tgtEl>
                                      </p:cMediaNode>
                                    </p:audio>
                                  </p:subTnLst>
                                </p:cTn>
                              </p:par>
                            </p:childTnLst>
                          </p:cTn>
                        </p:par>
                        <p:par>
                          <p:cTn id="45" fill="hold" nodeType="afterGroup">
                            <p:stCondLst>
                              <p:cond delay="8500"/>
                            </p:stCondLst>
                            <p:childTnLst>
                              <p:par>
                                <p:cTn id="46" presetID="4" presetClass="entr" presetSubtype="16" fill="hold" grpId="0" nodeType="afterEffect">
                                  <p:stCondLst>
                                    <p:cond delay="0"/>
                                  </p:stCondLst>
                                  <p:childTnLst>
                                    <p:set>
                                      <p:cBhvr>
                                        <p:cTn id="47" dur="1" fill="hold">
                                          <p:stCondLst>
                                            <p:cond delay="0"/>
                                          </p:stCondLst>
                                        </p:cTn>
                                        <p:tgtEl>
                                          <p:spTgt spid="3117"/>
                                        </p:tgtEl>
                                        <p:attrNameLst>
                                          <p:attrName>style.visibility</p:attrName>
                                        </p:attrNameLst>
                                      </p:cBhvr>
                                      <p:to>
                                        <p:strVal val="visible"/>
                                      </p:to>
                                    </p:set>
                                    <p:animEffect transition="in" filter="box(in)">
                                      <p:cBhvr>
                                        <p:cTn id="48" dur="1000"/>
                                        <p:tgtEl>
                                          <p:spTgt spid="3117"/>
                                        </p:tgtEl>
                                      </p:cBhvr>
                                    </p:animEffect>
                                  </p:childTnLst>
                                  <p:subTnLst>
                                    <p:audio>
                                      <p:cMediaNode>
                                        <p:cTn display="0" masterRel="sameClick">
                                          <p:stCondLst>
                                            <p:cond evt="begin" delay="0">
                                              <p:tn val="46"/>
                                            </p:cond>
                                          </p:stCondLst>
                                          <p:endCondLst>
                                            <p:cond evt="onStopAudio" delay="0">
                                              <p:tgtEl>
                                                <p:sldTgt/>
                                              </p:tgtEl>
                                            </p:cond>
                                          </p:endCondLst>
                                        </p:cTn>
                                        <p:tgtEl>
                                          <p:sndTgt r:embed="rId2"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3118"/>
                                        </p:tgtEl>
                                        <p:attrNameLst>
                                          <p:attrName>style.visibility</p:attrName>
                                        </p:attrNameLst>
                                      </p:cBhvr>
                                      <p:to>
                                        <p:strVal val="visible"/>
                                      </p:to>
                                    </p:set>
                                    <p:anim calcmode="discrete" valueType="clr">
                                      <p:cBhvr override="childStyle">
                                        <p:cTn id="53" dur="80"/>
                                        <p:tgtEl>
                                          <p:spTgt spid="3118"/>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118"/>
                                        </p:tgtEl>
                                        <p:attrNameLst>
                                          <p:attrName>fillcolor</p:attrName>
                                        </p:attrNameLst>
                                      </p:cBhvr>
                                      <p:tavLst>
                                        <p:tav tm="0">
                                          <p:val>
                                            <p:clrVal>
                                              <a:schemeClr val="accent2"/>
                                            </p:clrVal>
                                          </p:val>
                                        </p:tav>
                                        <p:tav tm="50000">
                                          <p:val>
                                            <p:clrVal>
                                              <a:schemeClr val="hlink"/>
                                            </p:clrVal>
                                          </p:val>
                                        </p:tav>
                                      </p:tavLst>
                                    </p:anim>
                                    <p:set>
                                      <p:cBhvr>
                                        <p:cTn id="55" dur="80"/>
                                        <p:tgtEl>
                                          <p:spTgt spid="3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type="body" idx="1"/>
          </p:nvPr>
        </p:nvSpPr>
        <p:spPr/>
        <p:txBody>
          <a:bodyPr/>
          <a:lstStyle/>
          <a:p>
            <a:endParaRPr lang="en-US"/>
          </a:p>
        </p:txBody>
      </p:sp>
      <p:sp>
        <p:nvSpPr>
          <p:cNvPr id="9226" name="AutoShape 10" descr="9k="/>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9228" name="AutoShape 12" descr="9k="/>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pic>
        <p:nvPicPr>
          <p:cNvPr id="9234" name="Picture 18" descr="kêm đánh ra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7048500" cy="5029200"/>
          </a:xfrm>
          <a:prstGeom prst="rect">
            <a:avLst/>
          </a:prstGeom>
          <a:noFill/>
          <a:extLst>
            <a:ext uri="{909E8E84-426E-40DD-AFC4-6F175D3DCCD1}">
              <a14:hiddenFill xmlns="" xmlns:a14="http://schemas.microsoft.com/office/drawing/2010/main">
                <a:solidFill>
                  <a:srgbClr val="FFFFFF"/>
                </a:solidFill>
              </a14:hiddenFill>
            </a:ext>
          </a:extLst>
        </p:spPr>
      </p:pic>
      <p:sp>
        <p:nvSpPr>
          <p:cNvPr id="9236" name="AutoShape 20"/>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a:t>
            </a:r>
          </a:p>
        </p:txBody>
      </p:sp>
      <p:sp>
        <p:nvSpPr>
          <p:cNvPr id="9237" name="AutoShape 21"/>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2</a:t>
            </a:r>
          </a:p>
        </p:txBody>
      </p:sp>
      <p:sp>
        <p:nvSpPr>
          <p:cNvPr id="9238" name="AutoShape 22"/>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3</a:t>
            </a:r>
          </a:p>
        </p:txBody>
      </p:sp>
      <p:sp>
        <p:nvSpPr>
          <p:cNvPr id="9239" name="AutoShape 23"/>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4</a:t>
            </a:r>
          </a:p>
        </p:txBody>
      </p:sp>
      <p:sp>
        <p:nvSpPr>
          <p:cNvPr id="9240" name="AutoShape 24"/>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5</a:t>
            </a:r>
          </a:p>
        </p:txBody>
      </p:sp>
      <p:sp>
        <p:nvSpPr>
          <p:cNvPr id="9241" name="AutoShape 25"/>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6</a:t>
            </a:r>
          </a:p>
        </p:txBody>
      </p:sp>
      <p:sp>
        <p:nvSpPr>
          <p:cNvPr id="9242" name="AutoShape 26"/>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7</a:t>
            </a:r>
          </a:p>
        </p:txBody>
      </p:sp>
      <p:sp>
        <p:nvSpPr>
          <p:cNvPr id="9243" name="AutoShape 27"/>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8</a:t>
            </a:r>
          </a:p>
        </p:txBody>
      </p:sp>
      <p:sp>
        <p:nvSpPr>
          <p:cNvPr id="9244" name="AutoShape 28"/>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9</a:t>
            </a:r>
          </a:p>
        </p:txBody>
      </p:sp>
      <p:sp>
        <p:nvSpPr>
          <p:cNvPr id="9245" name="AutoShape 29"/>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10</a:t>
            </a:r>
          </a:p>
        </p:txBody>
      </p:sp>
      <p:sp>
        <p:nvSpPr>
          <p:cNvPr id="9246" name="Text Box 30"/>
          <p:cNvSpPr txBox="1">
            <a:spLocks noChangeArrowheads="1"/>
          </p:cNvSpPr>
          <p:nvPr/>
        </p:nvSpPr>
        <p:spPr bwMode="auto">
          <a:xfrm>
            <a:off x="4572000" y="5118100"/>
            <a:ext cx="3810000" cy="641350"/>
          </a:xfrm>
          <a:prstGeom prst="rect">
            <a:avLst/>
          </a:prstGeom>
          <a:solidFill>
            <a:srgbClr val="00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a:solidFill>
                  <a:srgbClr val="000000"/>
                </a:solidFill>
                <a:cs typeface="Arial" charset="0"/>
              </a:rPr>
              <a:t>Kem đánh răng</a:t>
            </a:r>
          </a:p>
        </p:txBody>
      </p:sp>
      <p:pic>
        <p:nvPicPr>
          <p:cNvPr id="19" name="Picture 18" descr="IMG0-28">
            <a:hlinkClick r:id="rId4" action="ppaction://hlinksldjump"/>
          </p:cNvP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8353425" y="6143625"/>
            <a:ext cx="714375" cy="7143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Frames PPT 00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76004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box(in)">
                                      <p:cBhvr>
                                        <p:cTn id="7" dur="500"/>
                                        <p:tgtEl>
                                          <p:spTgt spid="9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36"/>
                                        </p:tgtEl>
                                        <p:attrNameLst>
                                          <p:attrName>style.visibility</p:attrName>
                                        </p:attrNameLst>
                                      </p:cBhvr>
                                      <p:to>
                                        <p:strVal val="visible"/>
                                      </p:to>
                                    </p:set>
                                    <p:animEffect transition="in" filter="box(in)">
                                      <p:cBhvr>
                                        <p:cTn id="12" dur="500"/>
                                        <p:tgtEl>
                                          <p:spTgt spid="9236"/>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par>
                          <p:cTn id="13" fill="hold" nodeType="afterGroup">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9237"/>
                                        </p:tgtEl>
                                        <p:attrNameLst>
                                          <p:attrName>style.visibility</p:attrName>
                                        </p:attrNameLst>
                                      </p:cBhvr>
                                      <p:to>
                                        <p:strVal val="visible"/>
                                      </p:to>
                                    </p:set>
                                    <p:animEffect transition="in" filter="box(in)">
                                      <p:cBhvr>
                                        <p:cTn id="16" dur="1000"/>
                                        <p:tgtEl>
                                          <p:spTgt spid="9237"/>
                                        </p:tgtEl>
                                      </p:cBhvr>
                                    </p:animEffect>
                                  </p:childTnLst>
                                  <p:subTnLst>
                                    <p:audio>
                                      <p:cMediaNode>
                                        <p:cTn display="0" masterRel="sameClick">
                                          <p:stCondLst>
                                            <p:cond evt="begin" delay="0">
                                              <p:tn val="14"/>
                                            </p:cond>
                                          </p:stCondLst>
                                          <p:endCondLst>
                                            <p:cond evt="onStopAudio" delay="0">
                                              <p:tgtEl>
                                                <p:sldTgt/>
                                              </p:tgtEl>
                                            </p:cond>
                                          </p:endCondLst>
                                        </p:cTn>
                                        <p:tgtEl>
                                          <p:sndTgt r:embed="rId2" name="laser.wav"/>
                                        </p:tgtEl>
                                      </p:cMediaNode>
                                    </p:audio>
                                  </p:subTnLst>
                                </p:cTn>
                              </p:par>
                            </p:childTnLst>
                          </p:cTn>
                        </p:par>
                        <p:par>
                          <p:cTn id="17" fill="hold" nodeType="afterGroup">
                            <p:stCondLst>
                              <p:cond delay="1500"/>
                            </p:stCondLst>
                            <p:childTnLst>
                              <p:par>
                                <p:cTn id="18" presetID="4" presetClass="entr" presetSubtype="16" fill="hold" grpId="0" nodeType="afterEffect">
                                  <p:stCondLst>
                                    <p:cond delay="0"/>
                                  </p:stCondLst>
                                  <p:childTnLst>
                                    <p:set>
                                      <p:cBhvr>
                                        <p:cTn id="19" dur="1" fill="hold">
                                          <p:stCondLst>
                                            <p:cond delay="0"/>
                                          </p:stCondLst>
                                        </p:cTn>
                                        <p:tgtEl>
                                          <p:spTgt spid="9238"/>
                                        </p:tgtEl>
                                        <p:attrNameLst>
                                          <p:attrName>style.visibility</p:attrName>
                                        </p:attrNameLst>
                                      </p:cBhvr>
                                      <p:to>
                                        <p:strVal val="visible"/>
                                      </p:to>
                                    </p:set>
                                    <p:animEffect transition="in" filter="box(in)">
                                      <p:cBhvr>
                                        <p:cTn id="20" dur="1000"/>
                                        <p:tgtEl>
                                          <p:spTgt spid="9238"/>
                                        </p:tgtEl>
                                      </p:cBhvr>
                                    </p:animEffect>
                                  </p:childTnLst>
                                  <p:subTnLst>
                                    <p:audio>
                                      <p:cMediaNode>
                                        <p:cTn display="0" masterRel="sameClick">
                                          <p:stCondLst>
                                            <p:cond evt="begin" delay="0">
                                              <p:tn val="18"/>
                                            </p:cond>
                                          </p:stCondLst>
                                          <p:endCondLst>
                                            <p:cond evt="onStopAudio" delay="0">
                                              <p:tgtEl>
                                                <p:sldTgt/>
                                              </p:tgtEl>
                                            </p:cond>
                                          </p:endCondLst>
                                        </p:cTn>
                                        <p:tgtEl>
                                          <p:sndTgt r:embed="rId2" name="laser.wav"/>
                                        </p:tgtEl>
                                      </p:cMediaNode>
                                    </p:audio>
                                  </p:subTnLst>
                                </p:cTn>
                              </p:par>
                            </p:childTnLst>
                          </p:cTn>
                        </p:par>
                        <p:par>
                          <p:cTn id="21" fill="hold" nodeType="afterGroup">
                            <p:stCondLst>
                              <p:cond delay="2500"/>
                            </p:stCondLst>
                            <p:childTnLst>
                              <p:par>
                                <p:cTn id="22" presetID="4" presetClass="entr" presetSubtype="16" fill="hold" grpId="0" nodeType="afterEffect">
                                  <p:stCondLst>
                                    <p:cond delay="0"/>
                                  </p:stCondLst>
                                  <p:childTnLst>
                                    <p:set>
                                      <p:cBhvr>
                                        <p:cTn id="23" dur="1" fill="hold">
                                          <p:stCondLst>
                                            <p:cond delay="0"/>
                                          </p:stCondLst>
                                        </p:cTn>
                                        <p:tgtEl>
                                          <p:spTgt spid="9239"/>
                                        </p:tgtEl>
                                        <p:attrNameLst>
                                          <p:attrName>style.visibility</p:attrName>
                                        </p:attrNameLst>
                                      </p:cBhvr>
                                      <p:to>
                                        <p:strVal val="visible"/>
                                      </p:to>
                                    </p:set>
                                    <p:animEffect transition="in" filter="box(in)">
                                      <p:cBhvr>
                                        <p:cTn id="24" dur="1000"/>
                                        <p:tgtEl>
                                          <p:spTgt spid="9239"/>
                                        </p:tgtEl>
                                      </p:cBhvr>
                                    </p:animEffect>
                                  </p:childTnLst>
                                  <p:subTnLst>
                                    <p:audio>
                                      <p:cMediaNode>
                                        <p:cTn display="0" masterRel="sameClick">
                                          <p:stCondLst>
                                            <p:cond evt="begin" delay="0">
                                              <p:tn val="22"/>
                                            </p:cond>
                                          </p:stCondLst>
                                          <p:endCondLst>
                                            <p:cond evt="onStopAudio" delay="0">
                                              <p:tgtEl>
                                                <p:sldTgt/>
                                              </p:tgtEl>
                                            </p:cond>
                                          </p:endCondLst>
                                        </p:cTn>
                                        <p:tgtEl>
                                          <p:sndTgt r:embed="rId2" name="laser.wav"/>
                                        </p:tgtEl>
                                      </p:cMediaNode>
                                    </p:audio>
                                  </p:subTnLst>
                                </p:cTn>
                              </p:par>
                            </p:childTnLst>
                          </p:cTn>
                        </p:par>
                        <p:par>
                          <p:cTn id="25" fill="hold" nodeType="afterGroup">
                            <p:stCondLst>
                              <p:cond delay="3500"/>
                            </p:stCondLst>
                            <p:childTnLst>
                              <p:par>
                                <p:cTn id="26" presetID="4" presetClass="entr" presetSubtype="16" fill="hold" grpId="0" nodeType="afterEffect">
                                  <p:stCondLst>
                                    <p:cond delay="0"/>
                                  </p:stCondLst>
                                  <p:childTnLst>
                                    <p:set>
                                      <p:cBhvr>
                                        <p:cTn id="27" dur="1" fill="hold">
                                          <p:stCondLst>
                                            <p:cond delay="0"/>
                                          </p:stCondLst>
                                        </p:cTn>
                                        <p:tgtEl>
                                          <p:spTgt spid="9240"/>
                                        </p:tgtEl>
                                        <p:attrNameLst>
                                          <p:attrName>style.visibility</p:attrName>
                                        </p:attrNameLst>
                                      </p:cBhvr>
                                      <p:to>
                                        <p:strVal val="visible"/>
                                      </p:to>
                                    </p:set>
                                    <p:animEffect transition="in" filter="box(in)">
                                      <p:cBhvr>
                                        <p:cTn id="28" dur="1000"/>
                                        <p:tgtEl>
                                          <p:spTgt spid="9240"/>
                                        </p:tgtEl>
                                      </p:cBhvr>
                                    </p:animEffect>
                                  </p:childTnLst>
                                  <p:subTnLst>
                                    <p:audio>
                                      <p:cMediaNode>
                                        <p:cTn display="0" masterRel="sameClick">
                                          <p:stCondLst>
                                            <p:cond evt="begin" delay="0">
                                              <p:tn val="26"/>
                                            </p:cond>
                                          </p:stCondLst>
                                          <p:endCondLst>
                                            <p:cond evt="onStopAudio" delay="0">
                                              <p:tgtEl>
                                                <p:sldTgt/>
                                              </p:tgtEl>
                                            </p:cond>
                                          </p:endCondLst>
                                        </p:cTn>
                                        <p:tgtEl>
                                          <p:sndTgt r:embed="rId2" name="laser.wav"/>
                                        </p:tgtEl>
                                      </p:cMediaNode>
                                    </p:audio>
                                  </p:subTnLst>
                                </p:cTn>
                              </p:par>
                            </p:childTnLst>
                          </p:cTn>
                        </p:par>
                        <p:par>
                          <p:cTn id="29" fill="hold" nodeType="afterGroup">
                            <p:stCondLst>
                              <p:cond delay="4500"/>
                            </p:stCondLst>
                            <p:childTnLst>
                              <p:par>
                                <p:cTn id="30" presetID="4" presetClass="entr" presetSubtype="16" fill="hold" grpId="0" nodeType="afterEffect">
                                  <p:stCondLst>
                                    <p:cond delay="0"/>
                                  </p:stCondLst>
                                  <p:childTnLst>
                                    <p:set>
                                      <p:cBhvr>
                                        <p:cTn id="31" dur="1" fill="hold">
                                          <p:stCondLst>
                                            <p:cond delay="0"/>
                                          </p:stCondLst>
                                        </p:cTn>
                                        <p:tgtEl>
                                          <p:spTgt spid="9241"/>
                                        </p:tgtEl>
                                        <p:attrNameLst>
                                          <p:attrName>style.visibility</p:attrName>
                                        </p:attrNameLst>
                                      </p:cBhvr>
                                      <p:to>
                                        <p:strVal val="visible"/>
                                      </p:to>
                                    </p:set>
                                    <p:animEffect transition="in" filter="box(in)">
                                      <p:cBhvr>
                                        <p:cTn id="32" dur="1000"/>
                                        <p:tgtEl>
                                          <p:spTgt spid="9241"/>
                                        </p:tgtEl>
                                      </p:cBhvr>
                                    </p:animEffect>
                                  </p:childTnLst>
                                  <p:subTnLst>
                                    <p:audio>
                                      <p:cMediaNode>
                                        <p:cTn display="0" masterRel="sameClick">
                                          <p:stCondLst>
                                            <p:cond evt="begin" delay="0">
                                              <p:tn val="30"/>
                                            </p:cond>
                                          </p:stCondLst>
                                          <p:endCondLst>
                                            <p:cond evt="onStopAudio" delay="0">
                                              <p:tgtEl>
                                                <p:sldTgt/>
                                              </p:tgtEl>
                                            </p:cond>
                                          </p:endCondLst>
                                        </p:cTn>
                                        <p:tgtEl>
                                          <p:sndTgt r:embed="rId2" name="laser.wav"/>
                                        </p:tgtEl>
                                      </p:cMediaNode>
                                    </p:audio>
                                  </p:subTnLst>
                                </p:cTn>
                              </p:par>
                            </p:childTnLst>
                          </p:cTn>
                        </p:par>
                        <p:par>
                          <p:cTn id="33" fill="hold" nodeType="afterGroup">
                            <p:stCondLst>
                              <p:cond delay="5500"/>
                            </p:stCondLst>
                            <p:childTnLst>
                              <p:par>
                                <p:cTn id="34" presetID="4" presetClass="entr" presetSubtype="16" fill="hold" grpId="0" nodeType="afterEffect">
                                  <p:stCondLst>
                                    <p:cond delay="0"/>
                                  </p:stCondLst>
                                  <p:childTnLst>
                                    <p:set>
                                      <p:cBhvr>
                                        <p:cTn id="35" dur="1" fill="hold">
                                          <p:stCondLst>
                                            <p:cond delay="0"/>
                                          </p:stCondLst>
                                        </p:cTn>
                                        <p:tgtEl>
                                          <p:spTgt spid="9242"/>
                                        </p:tgtEl>
                                        <p:attrNameLst>
                                          <p:attrName>style.visibility</p:attrName>
                                        </p:attrNameLst>
                                      </p:cBhvr>
                                      <p:to>
                                        <p:strVal val="visible"/>
                                      </p:to>
                                    </p:set>
                                    <p:animEffect transition="in" filter="box(in)">
                                      <p:cBhvr>
                                        <p:cTn id="36" dur="1000"/>
                                        <p:tgtEl>
                                          <p:spTgt spid="9242"/>
                                        </p:tgtEl>
                                      </p:cBhvr>
                                    </p:animEffect>
                                  </p:childTnLst>
                                  <p:subTnLst>
                                    <p:audio>
                                      <p:cMediaNode>
                                        <p:cTn display="0" masterRel="sameClick">
                                          <p:stCondLst>
                                            <p:cond evt="begin" delay="0">
                                              <p:tn val="34"/>
                                            </p:cond>
                                          </p:stCondLst>
                                          <p:endCondLst>
                                            <p:cond evt="onStopAudio" delay="0">
                                              <p:tgtEl>
                                                <p:sldTgt/>
                                              </p:tgtEl>
                                            </p:cond>
                                          </p:endCondLst>
                                        </p:cTn>
                                        <p:tgtEl>
                                          <p:sndTgt r:embed="rId2" name="laser.wav"/>
                                        </p:tgtEl>
                                      </p:cMediaNode>
                                    </p:audio>
                                  </p:subTnLst>
                                </p:cTn>
                              </p:par>
                            </p:childTnLst>
                          </p:cTn>
                        </p:par>
                        <p:par>
                          <p:cTn id="37" fill="hold" nodeType="afterGroup">
                            <p:stCondLst>
                              <p:cond delay="6500"/>
                            </p:stCondLst>
                            <p:childTnLst>
                              <p:par>
                                <p:cTn id="38" presetID="4" presetClass="entr" presetSubtype="16" fill="hold" grpId="0" nodeType="afterEffect">
                                  <p:stCondLst>
                                    <p:cond delay="0"/>
                                  </p:stCondLst>
                                  <p:childTnLst>
                                    <p:set>
                                      <p:cBhvr>
                                        <p:cTn id="39" dur="1" fill="hold">
                                          <p:stCondLst>
                                            <p:cond delay="0"/>
                                          </p:stCondLst>
                                        </p:cTn>
                                        <p:tgtEl>
                                          <p:spTgt spid="9243"/>
                                        </p:tgtEl>
                                        <p:attrNameLst>
                                          <p:attrName>style.visibility</p:attrName>
                                        </p:attrNameLst>
                                      </p:cBhvr>
                                      <p:to>
                                        <p:strVal val="visible"/>
                                      </p:to>
                                    </p:set>
                                    <p:animEffect transition="in" filter="box(in)">
                                      <p:cBhvr>
                                        <p:cTn id="40" dur="1000"/>
                                        <p:tgtEl>
                                          <p:spTgt spid="9243"/>
                                        </p:tgtEl>
                                      </p:cBhvr>
                                    </p:animEffect>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par>
                          <p:cTn id="41" fill="hold" nodeType="afterGroup">
                            <p:stCondLst>
                              <p:cond delay="7500"/>
                            </p:stCondLst>
                            <p:childTnLst>
                              <p:par>
                                <p:cTn id="42" presetID="4" presetClass="entr" presetSubtype="16" fill="hold" grpId="0" nodeType="afterEffect">
                                  <p:stCondLst>
                                    <p:cond delay="0"/>
                                  </p:stCondLst>
                                  <p:childTnLst>
                                    <p:set>
                                      <p:cBhvr>
                                        <p:cTn id="43" dur="1" fill="hold">
                                          <p:stCondLst>
                                            <p:cond delay="0"/>
                                          </p:stCondLst>
                                        </p:cTn>
                                        <p:tgtEl>
                                          <p:spTgt spid="9244"/>
                                        </p:tgtEl>
                                        <p:attrNameLst>
                                          <p:attrName>style.visibility</p:attrName>
                                        </p:attrNameLst>
                                      </p:cBhvr>
                                      <p:to>
                                        <p:strVal val="visible"/>
                                      </p:to>
                                    </p:set>
                                    <p:animEffect transition="in" filter="box(in)">
                                      <p:cBhvr>
                                        <p:cTn id="44" dur="1000"/>
                                        <p:tgtEl>
                                          <p:spTgt spid="9244"/>
                                        </p:tgtEl>
                                      </p:cBhvr>
                                    </p:animEffect>
                                  </p:childTnLst>
                                  <p:subTnLst>
                                    <p:audio>
                                      <p:cMediaNode>
                                        <p:cTn display="0" masterRel="sameClick">
                                          <p:stCondLst>
                                            <p:cond evt="begin" delay="0">
                                              <p:tn val="42"/>
                                            </p:cond>
                                          </p:stCondLst>
                                          <p:endCondLst>
                                            <p:cond evt="onStopAudio" delay="0">
                                              <p:tgtEl>
                                                <p:sldTgt/>
                                              </p:tgtEl>
                                            </p:cond>
                                          </p:endCondLst>
                                        </p:cTn>
                                        <p:tgtEl>
                                          <p:sndTgt r:embed="rId2" name="laser.wav"/>
                                        </p:tgtEl>
                                      </p:cMediaNode>
                                    </p:audio>
                                  </p:subTnLst>
                                </p:cTn>
                              </p:par>
                            </p:childTnLst>
                          </p:cTn>
                        </p:par>
                        <p:par>
                          <p:cTn id="45" fill="hold" nodeType="afterGroup">
                            <p:stCondLst>
                              <p:cond delay="8500"/>
                            </p:stCondLst>
                            <p:childTnLst>
                              <p:par>
                                <p:cTn id="46" presetID="4" presetClass="entr" presetSubtype="16" fill="hold" grpId="0" nodeType="afterEffect">
                                  <p:stCondLst>
                                    <p:cond delay="0"/>
                                  </p:stCondLst>
                                  <p:childTnLst>
                                    <p:set>
                                      <p:cBhvr>
                                        <p:cTn id="47" dur="1" fill="hold">
                                          <p:stCondLst>
                                            <p:cond delay="0"/>
                                          </p:stCondLst>
                                        </p:cTn>
                                        <p:tgtEl>
                                          <p:spTgt spid="9245"/>
                                        </p:tgtEl>
                                        <p:attrNameLst>
                                          <p:attrName>style.visibility</p:attrName>
                                        </p:attrNameLst>
                                      </p:cBhvr>
                                      <p:to>
                                        <p:strVal val="visible"/>
                                      </p:to>
                                    </p:set>
                                    <p:animEffect transition="in" filter="box(in)">
                                      <p:cBhvr>
                                        <p:cTn id="48" dur="1000"/>
                                        <p:tgtEl>
                                          <p:spTgt spid="9245"/>
                                        </p:tgtEl>
                                      </p:cBhvr>
                                    </p:animEffect>
                                  </p:childTnLst>
                                  <p:subTnLst>
                                    <p:audio>
                                      <p:cMediaNode>
                                        <p:cTn display="0" masterRel="sameClick">
                                          <p:stCondLst>
                                            <p:cond evt="begin" delay="0">
                                              <p:tn val="46"/>
                                            </p:cond>
                                          </p:stCondLst>
                                          <p:endCondLst>
                                            <p:cond evt="onStopAudio" delay="0">
                                              <p:tgtEl>
                                                <p:sldTgt/>
                                              </p:tgtEl>
                                            </p:cond>
                                          </p:endCondLst>
                                        </p:cTn>
                                        <p:tgtEl>
                                          <p:sndTgt r:embed="rId2"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40" presetClass="entr" presetSubtype="0" fill="hold" grpId="0" nodeType="clickEffect">
                                  <p:stCondLst>
                                    <p:cond delay="0"/>
                                  </p:stCondLst>
                                  <p:iterate type="lt">
                                    <p:tmPct val="10000"/>
                                  </p:iterate>
                                  <p:childTnLst>
                                    <p:set>
                                      <p:cBhvr>
                                        <p:cTn id="52" dur="1" fill="hold">
                                          <p:stCondLst>
                                            <p:cond delay="0"/>
                                          </p:stCondLst>
                                        </p:cTn>
                                        <p:tgtEl>
                                          <p:spTgt spid="9246"/>
                                        </p:tgtEl>
                                        <p:attrNameLst>
                                          <p:attrName>style.visibility</p:attrName>
                                        </p:attrNameLst>
                                      </p:cBhvr>
                                      <p:to>
                                        <p:strVal val="visible"/>
                                      </p:to>
                                    </p:set>
                                    <p:animEffect transition="in" filter="fade">
                                      <p:cBhvr>
                                        <p:cTn id="53" dur="1000"/>
                                        <p:tgtEl>
                                          <p:spTgt spid="9246"/>
                                        </p:tgtEl>
                                      </p:cBhvr>
                                    </p:animEffect>
                                    <p:anim calcmode="lin" valueType="num">
                                      <p:cBhvr>
                                        <p:cTn id="54" dur="1000" fill="hold"/>
                                        <p:tgtEl>
                                          <p:spTgt spid="9246"/>
                                        </p:tgtEl>
                                        <p:attrNameLst>
                                          <p:attrName>ppt_x</p:attrName>
                                        </p:attrNameLst>
                                      </p:cBhvr>
                                      <p:tavLst>
                                        <p:tav tm="0">
                                          <p:val>
                                            <p:strVal val="#ppt_x-.1"/>
                                          </p:val>
                                        </p:tav>
                                        <p:tav tm="100000">
                                          <p:val>
                                            <p:strVal val="#ppt_x"/>
                                          </p:val>
                                        </p:tav>
                                      </p:tavLst>
                                    </p:anim>
                                    <p:anim calcmode="lin" valueType="num">
                                      <p:cBhvr>
                                        <p:cTn id="55" dur="1000" fill="hold"/>
                                        <p:tgtEl>
                                          <p:spTgt spid="9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nimBg="1"/>
      <p:bldP spid="9237" grpId="0" animBg="1"/>
      <p:bldP spid="9238" grpId="0" animBg="1"/>
      <p:bldP spid="9239" grpId="0" animBg="1"/>
      <p:bldP spid="9240" grpId="0" animBg="1"/>
      <p:bldP spid="9241" grpId="0" animBg="1"/>
      <p:bldP spid="9242" grpId="0" animBg="1"/>
      <p:bldP spid="9243" grpId="0" animBg="1"/>
      <p:bldP spid="9244" grpId="0" animBg="1"/>
      <p:bldP spid="9245" grpId="0" animBg="1"/>
      <p:bldP spid="92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gradFill>
            <a:gsLst>
              <a:gs pos="68000">
                <a:srgbClr val="FF2D73"/>
              </a:gs>
              <a:gs pos="100000">
                <a:srgbClr val="92D050"/>
              </a:gs>
            </a:gsLst>
            <a:lin ang="5400000" scaled="1"/>
          </a:gradFill>
          <a:ln w="9525">
            <a:solidFill>
              <a:schemeClr val="tx1"/>
            </a:solidFill>
            <a:miter lim="800000"/>
            <a:headEnd/>
            <a:tailEnd/>
          </a:ln>
          <a:effectLst/>
        </p:spPr>
        <p:txBody>
          <a:bodyPr wrap="none" anchor="ctr"/>
          <a:lstStyle/>
          <a:p>
            <a:endParaRPr lang="en-US" b="1"/>
          </a:p>
        </p:txBody>
      </p:sp>
      <p:sp>
        <p:nvSpPr>
          <p:cNvPr id="3" name="Rectangle 2"/>
          <p:cNvSpPr>
            <a:spLocks noGrp="1" noChangeArrowheads="1"/>
          </p:cNvSpPr>
          <p:nvPr/>
        </p:nvSpPr>
        <p:spPr bwMode="auto">
          <a:xfrm>
            <a:off x="609600" y="2971800"/>
            <a:ext cx="8229600" cy="320040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accent2"/>
              </a:buClr>
              <a:buFont typeface="Wingdings" pitchFamily="2" charset="2"/>
              <a:buNone/>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a:lstStyle>
          <a:p>
            <a:r>
              <a:rPr lang="vi-VN" sz="3000" b="1" dirty="0">
                <a:solidFill>
                  <a:schemeClr val="bg1"/>
                </a:solidFill>
                <a:latin typeface="Times New Roman" pitchFamily="18" charset="0"/>
              </a:rPr>
              <a:t>  Để hiểu rõ về mùa xuân và Đảng Cộng sản </a:t>
            </a:r>
          </a:p>
          <a:p>
            <a:r>
              <a:rPr lang="vi-VN" sz="3000" b="1" dirty="0">
                <a:solidFill>
                  <a:schemeClr val="bg1"/>
                </a:solidFill>
                <a:latin typeface="Times New Roman" pitchFamily="18" charset="0"/>
              </a:rPr>
              <a:t>Việt Nam,</a:t>
            </a:r>
            <a:r>
              <a:rPr lang="en-US" sz="3000" b="1" dirty="0">
                <a:solidFill>
                  <a:schemeClr val="bg1"/>
                </a:solidFill>
                <a:latin typeface="Times New Roman" pitchFamily="18" charset="0"/>
              </a:rPr>
              <a:t> </a:t>
            </a:r>
            <a:r>
              <a:rPr lang="vi-VN" sz="3000" b="1" dirty="0">
                <a:solidFill>
                  <a:schemeClr val="bg1"/>
                </a:solidFill>
                <a:latin typeface="Times New Roman" pitchFamily="18" charset="0"/>
              </a:rPr>
              <a:t>có thái độ trân trọng với những người đã và đang giữ chức vụ tổ chức Đảng các cấp đồng thời rèn luyện kỹ năng hoạt động tập thể,chúng ta cùng thực hiện các hoạt động hướng về chủ đề “Mừng đảng-Mừng xuân”</a:t>
            </a:r>
            <a:endParaRPr lang="en-US" sz="3000" b="1" dirty="0">
              <a:solidFill>
                <a:schemeClr val="bg1"/>
              </a:solidFill>
              <a:latin typeface="Times New Roman" pitchFamily="18" charset="0"/>
            </a:endParaRPr>
          </a:p>
        </p:txBody>
      </p:sp>
      <p:sp>
        <p:nvSpPr>
          <p:cNvPr id="4" name="WordArt 5"/>
          <p:cNvSpPr>
            <a:spLocks noChangeArrowheads="1" noChangeShapeType="1" noTextEdit="1"/>
          </p:cNvSpPr>
          <p:nvPr/>
        </p:nvSpPr>
        <p:spPr bwMode="auto">
          <a:xfrm>
            <a:off x="2883877" y="914400"/>
            <a:ext cx="5562600" cy="2209800"/>
          </a:xfrm>
          <a:prstGeom prst="rect">
            <a:avLst/>
          </a:prstGeom>
        </p:spPr>
        <p:txBody>
          <a:bodyPr wrap="none" numCol="1" fromWordArt="1">
            <a:prstTxWarp prst="textSlantUp">
              <a:avLst>
                <a:gd name="adj" fmla="val 32056"/>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vi-VN" sz="3600" b="1" kern="10" dirty="0">
                <a:ln w="9525">
                  <a:solidFill>
                    <a:srgbClr val="CC99FF"/>
                  </a:solidFill>
                  <a:round/>
                  <a:headEnd/>
                  <a:tailEnd/>
                </a:ln>
                <a:solidFill>
                  <a:schemeClr val="bg1"/>
                </a:solidFill>
                <a:effectLst>
                  <a:outerShdw dist="53882" dir="2700000" algn="ctr" rotWithShape="0">
                    <a:srgbClr val="9999FF">
                      <a:alpha val="80000"/>
                    </a:srgbClr>
                  </a:outerShdw>
                </a:effectLst>
                <a:latin typeface="Arial Unicode MS"/>
                <a:ea typeface="Arial Unicode MS"/>
                <a:cs typeface="Arial Unicode MS"/>
              </a:rPr>
              <a:t>Mừng Đảng mừng xuân</a:t>
            </a:r>
            <a:endParaRPr lang="en-US" sz="3600" b="1" kern="10" dirty="0">
              <a:ln w="9525">
                <a:solidFill>
                  <a:srgbClr val="CC99FF"/>
                </a:solidFill>
                <a:round/>
                <a:headEnd/>
                <a:tailEnd/>
              </a:ln>
              <a:solidFill>
                <a:schemeClr val="bg1"/>
              </a:solidFill>
              <a:effectLst>
                <a:outerShdw dist="53882" dir="2700000" algn="ctr" rotWithShape="0">
                  <a:srgbClr val="9999FF">
                    <a:alpha val="80000"/>
                  </a:srgbClr>
                </a:outerShdw>
              </a:effectLst>
              <a:latin typeface="Arial Unicode MS"/>
              <a:ea typeface="Arial Unicode MS"/>
              <a:cs typeface="Arial Unicode MS"/>
            </a:endParaRPr>
          </a:p>
        </p:txBody>
      </p:sp>
      <p:sp>
        <p:nvSpPr>
          <p:cNvPr id="9" name="Rectangle 8"/>
          <p:cNvSpPr>
            <a:spLocks noGrp="1" noChangeArrowheads="1"/>
          </p:cNvSpPr>
          <p:nvPr/>
        </p:nvSpPr>
        <p:spPr bwMode="auto">
          <a:xfrm>
            <a:off x="2651234" y="304800"/>
            <a:ext cx="5257800" cy="87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a:lstStyle>
          <a:p>
            <a:r>
              <a:rPr lang="en-US" sz="4800" b="1" i="1" u="sng" dirty="0" err="1" smtClean="0">
                <a:solidFill>
                  <a:schemeClr val="bg1"/>
                </a:solidFill>
                <a:latin typeface="Times New Roman" pitchFamily="18" charset="0"/>
              </a:rPr>
              <a:t>Sinh</a:t>
            </a:r>
            <a:r>
              <a:rPr lang="en-US" sz="4800" b="1" i="1" u="sng" dirty="0" smtClean="0">
                <a:solidFill>
                  <a:schemeClr val="bg1"/>
                </a:solidFill>
                <a:latin typeface="Times New Roman" pitchFamily="18" charset="0"/>
              </a:rPr>
              <a:t> </a:t>
            </a:r>
            <a:r>
              <a:rPr lang="en-US" sz="4800" b="1" i="1" u="sng" dirty="0" err="1" smtClean="0">
                <a:solidFill>
                  <a:schemeClr val="bg1"/>
                </a:solidFill>
                <a:latin typeface="Times New Roman" pitchFamily="18" charset="0"/>
              </a:rPr>
              <a:t>hoạt</a:t>
            </a:r>
            <a:r>
              <a:rPr lang="en-US" sz="4800" b="1" i="1" u="sng" dirty="0" smtClean="0">
                <a:solidFill>
                  <a:schemeClr val="bg1"/>
                </a:solidFill>
                <a:latin typeface="Times New Roman" pitchFamily="18" charset="0"/>
              </a:rPr>
              <a:t> </a:t>
            </a:r>
            <a:r>
              <a:rPr lang="en-US" sz="4800" b="1" i="1" u="sng" dirty="0" err="1" smtClean="0">
                <a:solidFill>
                  <a:schemeClr val="bg1"/>
                </a:solidFill>
                <a:latin typeface="Times New Roman" pitchFamily="18" charset="0"/>
              </a:rPr>
              <a:t>chu</a:t>
            </a:r>
            <a:r>
              <a:rPr lang="en-US" sz="4800" b="1" i="1" u="sng" dirty="0" smtClean="0">
                <a:solidFill>
                  <a:schemeClr val="bg1"/>
                </a:solidFill>
                <a:latin typeface="Times New Roman" pitchFamily="18" charset="0"/>
              </a:rPr>
              <a:t>̉ </a:t>
            </a:r>
            <a:r>
              <a:rPr lang="en-US" sz="4800" b="1" i="1" u="sng" dirty="0" err="1" smtClean="0">
                <a:solidFill>
                  <a:schemeClr val="bg1"/>
                </a:solidFill>
                <a:latin typeface="Times New Roman" pitchFamily="18" charset="0"/>
              </a:rPr>
              <a:t>điểm</a:t>
            </a:r>
            <a:endParaRPr lang="en-US" b="1" dirty="0">
              <a:solidFill>
                <a:schemeClr val="bg1"/>
              </a:solidFill>
            </a:endParaRPr>
          </a:p>
        </p:txBody>
      </p:sp>
      <p:pic>
        <p:nvPicPr>
          <p:cNvPr id="6" name="Picture 4" descr="Frames PPT 00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210784" y="-63062"/>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571006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hgh"/>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5562600" cy="4114800"/>
          </a:xfrm>
          <a:prstGeom prst="rect">
            <a:avLst/>
          </a:prstGeom>
          <a:noFill/>
          <a:extLst>
            <a:ext uri="{909E8E84-426E-40DD-AFC4-6F175D3DCCD1}">
              <a14:hiddenFill xmlns="" xmlns:a14="http://schemas.microsoft.com/office/drawing/2010/main">
                <a:solidFill>
                  <a:srgbClr val="FFFFFF"/>
                </a:solidFill>
              </a14:hiddenFill>
            </a:ext>
          </a:extLst>
        </p:spPr>
      </p:pic>
      <p:sp>
        <p:nvSpPr>
          <p:cNvPr id="10248" name="AutoShape 8"/>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a:t>
            </a:r>
          </a:p>
        </p:txBody>
      </p:sp>
      <p:sp>
        <p:nvSpPr>
          <p:cNvPr id="10249" name="AutoShape 9"/>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2</a:t>
            </a:r>
          </a:p>
        </p:txBody>
      </p:sp>
      <p:sp>
        <p:nvSpPr>
          <p:cNvPr id="10250" name="AutoShape 10"/>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3</a:t>
            </a:r>
          </a:p>
        </p:txBody>
      </p:sp>
      <p:sp>
        <p:nvSpPr>
          <p:cNvPr id="10251" name="AutoShape 11"/>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4</a:t>
            </a:r>
          </a:p>
        </p:txBody>
      </p:sp>
      <p:sp>
        <p:nvSpPr>
          <p:cNvPr id="10252" name="AutoShape 12"/>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5</a:t>
            </a:r>
          </a:p>
        </p:txBody>
      </p:sp>
      <p:sp>
        <p:nvSpPr>
          <p:cNvPr id="10253" name="AutoShape 13"/>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6</a:t>
            </a:r>
          </a:p>
        </p:txBody>
      </p:sp>
      <p:sp>
        <p:nvSpPr>
          <p:cNvPr id="10254" name="AutoShape 14"/>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7</a:t>
            </a:r>
          </a:p>
        </p:txBody>
      </p:sp>
      <p:sp>
        <p:nvSpPr>
          <p:cNvPr id="10255" name="AutoShape 15"/>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8</a:t>
            </a:r>
          </a:p>
        </p:txBody>
      </p:sp>
      <p:sp>
        <p:nvSpPr>
          <p:cNvPr id="10256" name="AutoShape 16"/>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9</a:t>
            </a:r>
          </a:p>
        </p:txBody>
      </p:sp>
      <p:sp>
        <p:nvSpPr>
          <p:cNvPr id="10257" name="AutoShape 17"/>
          <p:cNvSpPr>
            <a:spLocks noChangeArrowheads="1"/>
          </p:cNvSpPr>
          <p:nvPr/>
        </p:nvSpPr>
        <p:spPr bwMode="auto">
          <a:xfrm>
            <a:off x="7391400" y="12954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dirty="0">
                <a:solidFill>
                  <a:srgbClr val="000000"/>
                </a:solidFill>
              </a:rPr>
              <a:t>10</a:t>
            </a:r>
          </a:p>
        </p:txBody>
      </p:sp>
      <p:sp>
        <p:nvSpPr>
          <p:cNvPr id="10268" name="Text Box 28"/>
          <p:cNvSpPr txBox="1">
            <a:spLocks noChangeArrowheads="1"/>
          </p:cNvSpPr>
          <p:nvPr/>
        </p:nvSpPr>
        <p:spPr bwMode="auto">
          <a:xfrm>
            <a:off x="5416550" y="5576888"/>
            <a:ext cx="2360613" cy="7620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4400">
                <a:solidFill>
                  <a:srgbClr val="FF0000"/>
                </a:solidFill>
                <a:cs typeface="Arial" charset="0"/>
              </a:rPr>
              <a:t>Sao chổi</a:t>
            </a:r>
          </a:p>
        </p:txBody>
      </p:sp>
      <p:pic>
        <p:nvPicPr>
          <p:cNvPr id="15" name="Picture 14" descr="IMG0-28">
            <a:hlinkClick r:id="rId4" action="ppaction://hlinksldjump"/>
          </p:cNvP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8353425" y="6143625"/>
            <a:ext cx="714375" cy="71437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Frames PPT 00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372659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box(in)">
                                      <p:cBhvr>
                                        <p:cTn id="12" dur="500"/>
                                        <p:tgtEl>
                                          <p:spTgt spid="10248"/>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par>
                          <p:cTn id="13" fill="hold" nodeType="afterGroup">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0249"/>
                                        </p:tgtEl>
                                        <p:attrNameLst>
                                          <p:attrName>style.visibility</p:attrName>
                                        </p:attrNameLst>
                                      </p:cBhvr>
                                      <p:to>
                                        <p:strVal val="visible"/>
                                      </p:to>
                                    </p:set>
                                    <p:animEffect transition="in" filter="box(in)">
                                      <p:cBhvr>
                                        <p:cTn id="16" dur="1000"/>
                                        <p:tgtEl>
                                          <p:spTgt spid="10249"/>
                                        </p:tgtEl>
                                      </p:cBhvr>
                                    </p:animEffect>
                                  </p:childTnLst>
                                  <p:subTnLst>
                                    <p:audio>
                                      <p:cMediaNode>
                                        <p:cTn display="0" masterRel="sameClick">
                                          <p:stCondLst>
                                            <p:cond evt="begin" delay="0">
                                              <p:tn val="14"/>
                                            </p:cond>
                                          </p:stCondLst>
                                          <p:endCondLst>
                                            <p:cond evt="onStopAudio" delay="0">
                                              <p:tgtEl>
                                                <p:sldTgt/>
                                              </p:tgtEl>
                                            </p:cond>
                                          </p:endCondLst>
                                        </p:cTn>
                                        <p:tgtEl>
                                          <p:sndTgt r:embed="rId2" name="laser.wav"/>
                                        </p:tgtEl>
                                      </p:cMediaNode>
                                    </p:audio>
                                  </p:subTnLst>
                                </p:cTn>
                              </p:par>
                            </p:childTnLst>
                          </p:cTn>
                        </p:par>
                        <p:par>
                          <p:cTn id="17" fill="hold" nodeType="afterGroup">
                            <p:stCondLst>
                              <p:cond delay="1500"/>
                            </p:stCondLst>
                            <p:childTnLst>
                              <p:par>
                                <p:cTn id="18" presetID="4" presetClass="entr" presetSubtype="16" fill="hold" grpId="0" nodeType="afterEffect">
                                  <p:stCondLst>
                                    <p:cond delay="0"/>
                                  </p:stCondLst>
                                  <p:childTnLst>
                                    <p:set>
                                      <p:cBhvr>
                                        <p:cTn id="19" dur="1" fill="hold">
                                          <p:stCondLst>
                                            <p:cond delay="0"/>
                                          </p:stCondLst>
                                        </p:cTn>
                                        <p:tgtEl>
                                          <p:spTgt spid="10250"/>
                                        </p:tgtEl>
                                        <p:attrNameLst>
                                          <p:attrName>style.visibility</p:attrName>
                                        </p:attrNameLst>
                                      </p:cBhvr>
                                      <p:to>
                                        <p:strVal val="visible"/>
                                      </p:to>
                                    </p:set>
                                    <p:animEffect transition="in" filter="box(in)">
                                      <p:cBhvr>
                                        <p:cTn id="20" dur="1000"/>
                                        <p:tgtEl>
                                          <p:spTgt spid="10250"/>
                                        </p:tgtEl>
                                      </p:cBhvr>
                                    </p:animEffect>
                                  </p:childTnLst>
                                  <p:subTnLst>
                                    <p:audio>
                                      <p:cMediaNode>
                                        <p:cTn display="0" masterRel="sameClick">
                                          <p:stCondLst>
                                            <p:cond evt="begin" delay="0">
                                              <p:tn val="18"/>
                                            </p:cond>
                                          </p:stCondLst>
                                          <p:endCondLst>
                                            <p:cond evt="onStopAudio" delay="0">
                                              <p:tgtEl>
                                                <p:sldTgt/>
                                              </p:tgtEl>
                                            </p:cond>
                                          </p:endCondLst>
                                        </p:cTn>
                                        <p:tgtEl>
                                          <p:sndTgt r:embed="rId2" name="laser.wav"/>
                                        </p:tgtEl>
                                      </p:cMediaNode>
                                    </p:audio>
                                  </p:subTnLst>
                                </p:cTn>
                              </p:par>
                            </p:childTnLst>
                          </p:cTn>
                        </p:par>
                        <p:par>
                          <p:cTn id="21" fill="hold" nodeType="afterGroup">
                            <p:stCondLst>
                              <p:cond delay="2500"/>
                            </p:stCondLst>
                            <p:childTnLst>
                              <p:par>
                                <p:cTn id="22" presetID="4" presetClass="entr" presetSubtype="16" fill="hold" grpId="0" nodeType="after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box(in)">
                                      <p:cBhvr>
                                        <p:cTn id="24" dur="1000"/>
                                        <p:tgtEl>
                                          <p:spTgt spid="10251"/>
                                        </p:tgtEl>
                                      </p:cBhvr>
                                    </p:animEffect>
                                  </p:childTnLst>
                                  <p:subTnLst>
                                    <p:audio>
                                      <p:cMediaNode>
                                        <p:cTn display="0" masterRel="sameClick">
                                          <p:stCondLst>
                                            <p:cond evt="begin" delay="0">
                                              <p:tn val="22"/>
                                            </p:cond>
                                          </p:stCondLst>
                                          <p:endCondLst>
                                            <p:cond evt="onStopAudio" delay="0">
                                              <p:tgtEl>
                                                <p:sldTgt/>
                                              </p:tgtEl>
                                            </p:cond>
                                          </p:endCondLst>
                                        </p:cTn>
                                        <p:tgtEl>
                                          <p:sndTgt r:embed="rId2" name="laser.wav"/>
                                        </p:tgtEl>
                                      </p:cMediaNode>
                                    </p:audio>
                                  </p:subTnLst>
                                </p:cTn>
                              </p:par>
                            </p:childTnLst>
                          </p:cTn>
                        </p:par>
                        <p:par>
                          <p:cTn id="25" fill="hold" nodeType="afterGroup">
                            <p:stCondLst>
                              <p:cond delay="3500"/>
                            </p:stCondLst>
                            <p:childTnLst>
                              <p:par>
                                <p:cTn id="26" presetID="4" presetClass="entr" presetSubtype="16" fill="hold" grpId="0" nodeType="afterEffect">
                                  <p:stCondLst>
                                    <p:cond delay="0"/>
                                  </p:stCondLst>
                                  <p:childTnLst>
                                    <p:set>
                                      <p:cBhvr>
                                        <p:cTn id="27" dur="1" fill="hold">
                                          <p:stCondLst>
                                            <p:cond delay="0"/>
                                          </p:stCondLst>
                                        </p:cTn>
                                        <p:tgtEl>
                                          <p:spTgt spid="10252"/>
                                        </p:tgtEl>
                                        <p:attrNameLst>
                                          <p:attrName>style.visibility</p:attrName>
                                        </p:attrNameLst>
                                      </p:cBhvr>
                                      <p:to>
                                        <p:strVal val="visible"/>
                                      </p:to>
                                    </p:set>
                                    <p:animEffect transition="in" filter="box(in)">
                                      <p:cBhvr>
                                        <p:cTn id="28" dur="1000"/>
                                        <p:tgtEl>
                                          <p:spTgt spid="10252"/>
                                        </p:tgtEl>
                                      </p:cBhvr>
                                    </p:animEffect>
                                  </p:childTnLst>
                                  <p:subTnLst>
                                    <p:audio>
                                      <p:cMediaNode>
                                        <p:cTn display="0" masterRel="sameClick">
                                          <p:stCondLst>
                                            <p:cond evt="begin" delay="0">
                                              <p:tn val="26"/>
                                            </p:cond>
                                          </p:stCondLst>
                                          <p:endCondLst>
                                            <p:cond evt="onStopAudio" delay="0">
                                              <p:tgtEl>
                                                <p:sldTgt/>
                                              </p:tgtEl>
                                            </p:cond>
                                          </p:endCondLst>
                                        </p:cTn>
                                        <p:tgtEl>
                                          <p:sndTgt r:embed="rId2" name="laser.wav"/>
                                        </p:tgtEl>
                                      </p:cMediaNode>
                                    </p:audio>
                                  </p:subTnLst>
                                </p:cTn>
                              </p:par>
                            </p:childTnLst>
                          </p:cTn>
                        </p:par>
                        <p:par>
                          <p:cTn id="29" fill="hold" nodeType="afterGroup">
                            <p:stCondLst>
                              <p:cond delay="4500"/>
                            </p:stCondLst>
                            <p:childTnLst>
                              <p:par>
                                <p:cTn id="30" presetID="4" presetClass="entr" presetSubtype="16" fill="hold" grpId="0" nodeType="afterEffect">
                                  <p:stCondLst>
                                    <p:cond delay="0"/>
                                  </p:stCondLst>
                                  <p:childTnLst>
                                    <p:set>
                                      <p:cBhvr>
                                        <p:cTn id="31" dur="1" fill="hold">
                                          <p:stCondLst>
                                            <p:cond delay="0"/>
                                          </p:stCondLst>
                                        </p:cTn>
                                        <p:tgtEl>
                                          <p:spTgt spid="10253"/>
                                        </p:tgtEl>
                                        <p:attrNameLst>
                                          <p:attrName>style.visibility</p:attrName>
                                        </p:attrNameLst>
                                      </p:cBhvr>
                                      <p:to>
                                        <p:strVal val="visible"/>
                                      </p:to>
                                    </p:set>
                                    <p:animEffect transition="in" filter="box(in)">
                                      <p:cBhvr>
                                        <p:cTn id="32" dur="1000"/>
                                        <p:tgtEl>
                                          <p:spTgt spid="10253"/>
                                        </p:tgtEl>
                                      </p:cBhvr>
                                    </p:animEffect>
                                  </p:childTnLst>
                                  <p:subTnLst>
                                    <p:audio>
                                      <p:cMediaNode>
                                        <p:cTn display="0" masterRel="sameClick">
                                          <p:stCondLst>
                                            <p:cond evt="begin" delay="0">
                                              <p:tn val="30"/>
                                            </p:cond>
                                          </p:stCondLst>
                                          <p:endCondLst>
                                            <p:cond evt="onStopAudio" delay="0">
                                              <p:tgtEl>
                                                <p:sldTgt/>
                                              </p:tgtEl>
                                            </p:cond>
                                          </p:endCondLst>
                                        </p:cTn>
                                        <p:tgtEl>
                                          <p:sndTgt r:embed="rId2" name="laser.wav"/>
                                        </p:tgtEl>
                                      </p:cMediaNode>
                                    </p:audio>
                                  </p:subTnLst>
                                </p:cTn>
                              </p:par>
                            </p:childTnLst>
                          </p:cTn>
                        </p:par>
                        <p:par>
                          <p:cTn id="33" fill="hold" nodeType="afterGroup">
                            <p:stCondLst>
                              <p:cond delay="5500"/>
                            </p:stCondLst>
                            <p:childTnLst>
                              <p:par>
                                <p:cTn id="34" presetID="4" presetClass="entr" presetSubtype="16" fill="hold" grpId="0" nodeType="afterEffect">
                                  <p:stCondLst>
                                    <p:cond delay="0"/>
                                  </p:stCondLst>
                                  <p:childTnLst>
                                    <p:set>
                                      <p:cBhvr>
                                        <p:cTn id="35" dur="1" fill="hold">
                                          <p:stCondLst>
                                            <p:cond delay="0"/>
                                          </p:stCondLst>
                                        </p:cTn>
                                        <p:tgtEl>
                                          <p:spTgt spid="10254"/>
                                        </p:tgtEl>
                                        <p:attrNameLst>
                                          <p:attrName>style.visibility</p:attrName>
                                        </p:attrNameLst>
                                      </p:cBhvr>
                                      <p:to>
                                        <p:strVal val="visible"/>
                                      </p:to>
                                    </p:set>
                                    <p:animEffect transition="in" filter="box(in)">
                                      <p:cBhvr>
                                        <p:cTn id="36" dur="1000"/>
                                        <p:tgtEl>
                                          <p:spTgt spid="10254"/>
                                        </p:tgtEl>
                                      </p:cBhvr>
                                    </p:animEffect>
                                  </p:childTnLst>
                                  <p:subTnLst>
                                    <p:audio>
                                      <p:cMediaNode>
                                        <p:cTn display="0" masterRel="sameClick">
                                          <p:stCondLst>
                                            <p:cond evt="begin" delay="0">
                                              <p:tn val="34"/>
                                            </p:cond>
                                          </p:stCondLst>
                                          <p:endCondLst>
                                            <p:cond evt="onStopAudio" delay="0">
                                              <p:tgtEl>
                                                <p:sldTgt/>
                                              </p:tgtEl>
                                            </p:cond>
                                          </p:endCondLst>
                                        </p:cTn>
                                        <p:tgtEl>
                                          <p:sndTgt r:embed="rId2" name="laser.wav"/>
                                        </p:tgtEl>
                                      </p:cMediaNode>
                                    </p:audio>
                                  </p:subTnLst>
                                </p:cTn>
                              </p:par>
                            </p:childTnLst>
                          </p:cTn>
                        </p:par>
                        <p:par>
                          <p:cTn id="37" fill="hold" nodeType="afterGroup">
                            <p:stCondLst>
                              <p:cond delay="6500"/>
                            </p:stCondLst>
                            <p:childTnLst>
                              <p:par>
                                <p:cTn id="38" presetID="4" presetClass="entr" presetSubtype="16" fill="hold" grpId="0" nodeType="afterEffect">
                                  <p:stCondLst>
                                    <p:cond delay="0"/>
                                  </p:stCondLst>
                                  <p:childTnLst>
                                    <p:set>
                                      <p:cBhvr>
                                        <p:cTn id="39" dur="1" fill="hold">
                                          <p:stCondLst>
                                            <p:cond delay="0"/>
                                          </p:stCondLst>
                                        </p:cTn>
                                        <p:tgtEl>
                                          <p:spTgt spid="10255"/>
                                        </p:tgtEl>
                                        <p:attrNameLst>
                                          <p:attrName>style.visibility</p:attrName>
                                        </p:attrNameLst>
                                      </p:cBhvr>
                                      <p:to>
                                        <p:strVal val="visible"/>
                                      </p:to>
                                    </p:set>
                                    <p:animEffect transition="in" filter="box(in)">
                                      <p:cBhvr>
                                        <p:cTn id="40" dur="1000"/>
                                        <p:tgtEl>
                                          <p:spTgt spid="10255"/>
                                        </p:tgtEl>
                                      </p:cBhvr>
                                    </p:animEffect>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par>
                          <p:cTn id="41" fill="hold" nodeType="afterGroup">
                            <p:stCondLst>
                              <p:cond delay="7500"/>
                            </p:stCondLst>
                            <p:childTnLst>
                              <p:par>
                                <p:cTn id="42" presetID="4" presetClass="entr" presetSubtype="16" fill="hold" grpId="0" nodeType="afterEffect">
                                  <p:stCondLst>
                                    <p:cond delay="0"/>
                                  </p:stCondLst>
                                  <p:childTnLst>
                                    <p:set>
                                      <p:cBhvr>
                                        <p:cTn id="43" dur="1" fill="hold">
                                          <p:stCondLst>
                                            <p:cond delay="0"/>
                                          </p:stCondLst>
                                        </p:cTn>
                                        <p:tgtEl>
                                          <p:spTgt spid="10256"/>
                                        </p:tgtEl>
                                        <p:attrNameLst>
                                          <p:attrName>style.visibility</p:attrName>
                                        </p:attrNameLst>
                                      </p:cBhvr>
                                      <p:to>
                                        <p:strVal val="visible"/>
                                      </p:to>
                                    </p:set>
                                    <p:animEffect transition="in" filter="box(in)">
                                      <p:cBhvr>
                                        <p:cTn id="44" dur="1000"/>
                                        <p:tgtEl>
                                          <p:spTgt spid="10256"/>
                                        </p:tgtEl>
                                      </p:cBhvr>
                                    </p:animEffect>
                                  </p:childTnLst>
                                  <p:subTnLst>
                                    <p:audio>
                                      <p:cMediaNode>
                                        <p:cTn display="0" masterRel="sameClick">
                                          <p:stCondLst>
                                            <p:cond evt="begin" delay="0">
                                              <p:tn val="42"/>
                                            </p:cond>
                                          </p:stCondLst>
                                          <p:endCondLst>
                                            <p:cond evt="onStopAudio" delay="0">
                                              <p:tgtEl>
                                                <p:sldTgt/>
                                              </p:tgtEl>
                                            </p:cond>
                                          </p:endCondLst>
                                        </p:cTn>
                                        <p:tgtEl>
                                          <p:sndTgt r:embed="rId2" name="laser.wav"/>
                                        </p:tgtEl>
                                      </p:cMediaNode>
                                    </p:audio>
                                  </p:subTnLst>
                                </p:cTn>
                              </p:par>
                            </p:childTnLst>
                          </p:cTn>
                        </p:par>
                        <p:par>
                          <p:cTn id="45" fill="hold" nodeType="afterGroup">
                            <p:stCondLst>
                              <p:cond delay="8500"/>
                            </p:stCondLst>
                            <p:childTnLst>
                              <p:par>
                                <p:cTn id="46" presetID="4" presetClass="entr" presetSubtype="16" fill="hold" grpId="0" nodeType="afterEffect">
                                  <p:stCondLst>
                                    <p:cond delay="0"/>
                                  </p:stCondLst>
                                  <p:childTnLst>
                                    <p:set>
                                      <p:cBhvr>
                                        <p:cTn id="47" dur="1" fill="hold">
                                          <p:stCondLst>
                                            <p:cond delay="0"/>
                                          </p:stCondLst>
                                        </p:cTn>
                                        <p:tgtEl>
                                          <p:spTgt spid="10257"/>
                                        </p:tgtEl>
                                        <p:attrNameLst>
                                          <p:attrName>style.visibility</p:attrName>
                                        </p:attrNameLst>
                                      </p:cBhvr>
                                      <p:to>
                                        <p:strVal val="visible"/>
                                      </p:to>
                                    </p:set>
                                    <p:animEffect transition="in" filter="box(in)">
                                      <p:cBhvr>
                                        <p:cTn id="48" dur="1000"/>
                                        <p:tgtEl>
                                          <p:spTgt spid="10257"/>
                                        </p:tgtEl>
                                      </p:cBhvr>
                                    </p:animEffect>
                                  </p:childTnLst>
                                  <p:subTnLst>
                                    <p:audio>
                                      <p:cMediaNode>
                                        <p:cTn display="0" masterRel="sameClick">
                                          <p:stCondLst>
                                            <p:cond evt="begin" delay="0">
                                              <p:tn val="46"/>
                                            </p:cond>
                                          </p:stCondLst>
                                          <p:endCondLst>
                                            <p:cond evt="onStopAudio" delay="0">
                                              <p:tgtEl>
                                                <p:sldTgt/>
                                              </p:tgtEl>
                                            </p:cond>
                                          </p:endCondLst>
                                        </p:cTn>
                                        <p:tgtEl>
                                          <p:sndTgt r:embed="rId2"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0268"/>
                                        </p:tgtEl>
                                        <p:attrNameLst>
                                          <p:attrName>style.visibility</p:attrName>
                                        </p:attrNameLst>
                                      </p:cBhvr>
                                      <p:to>
                                        <p:strVal val="visible"/>
                                      </p:to>
                                    </p:set>
                                    <p:anim calcmode="lin" valueType="num">
                                      <p:cBhvr>
                                        <p:cTn id="53" dur="500" fill="hold"/>
                                        <p:tgtEl>
                                          <p:spTgt spid="10268"/>
                                        </p:tgtEl>
                                        <p:attrNameLst>
                                          <p:attrName>ppt_w</p:attrName>
                                        </p:attrNameLst>
                                      </p:cBhvr>
                                      <p:tavLst>
                                        <p:tav tm="0">
                                          <p:val>
                                            <p:fltVal val="0"/>
                                          </p:val>
                                        </p:tav>
                                        <p:tav tm="100000">
                                          <p:val>
                                            <p:strVal val="#ppt_w"/>
                                          </p:val>
                                        </p:tav>
                                      </p:tavLst>
                                    </p:anim>
                                    <p:anim calcmode="lin" valueType="num">
                                      <p:cBhvr>
                                        <p:cTn id="54" dur="500" fill="hold"/>
                                        <p:tgtEl>
                                          <p:spTgt spid="102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49" grpId="0" animBg="1"/>
      <p:bldP spid="10250" grpId="0" animBg="1"/>
      <p:bldP spid="10251" grpId="0" animBg="1"/>
      <p:bldP spid="10252" grpId="0" animBg="1"/>
      <p:bldP spid="10253" grpId="0" animBg="1"/>
      <p:bldP spid="10254" grpId="0" animBg="1"/>
      <p:bldP spid="10255" grpId="0" animBg="1"/>
      <p:bldP spid="10256" grpId="0" animBg="1"/>
      <p:bldP spid="10257" grpId="0" animBg="1"/>
      <p:bldP spid="102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descr="9k="/>
          <p:cNvSpPr>
            <a:spLocks noChangeAspect="1" noChangeArrowheads="1"/>
          </p:cNvSpPr>
          <p:nvPr/>
        </p:nvSpPr>
        <p:spPr bwMode="auto">
          <a:xfrm>
            <a:off x="155575" y="46038"/>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11271" name="AutoShape 7" descr="9k="/>
          <p:cNvSpPr>
            <a:spLocks noChangeAspect="1" noChangeArrowheads="1"/>
          </p:cNvSpPr>
          <p:nvPr/>
        </p:nvSpPr>
        <p:spPr bwMode="auto">
          <a:xfrm>
            <a:off x="155575" y="46038"/>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11273" name="AutoShape 9" descr="2Q=="/>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pic>
        <p:nvPicPr>
          <p:cNvPr id="11275" name="Picture 11" descr="ANd9GcR_8XQUgyB0GM7yTEqTjeQuOeu-M_6D2eINMhAbRhiz9PIekUy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4402138"/>
          </a:xfrm>
          <a:prstGeom prst="rect">
            <a:avLst/>
          </a:prstGeom>
          <a:noFill/>
          <a:extLst>
            <a:ext uri="{909E8E84-426E-40DD-AFC4-6F175D3DCCD1}">
              <a14:hiddenFill xmlns="" xmlns:a14="http://schemas.microsoft.com/office/drawing/2010/main">
                <a:solidFill>
                  <a:srgbClr val="FFFFFF"/>
                </a:solidFill>
              </a14:hiddenFill>
            </a:ext>
          </a:extLst>
        </p:spPr>
      </p:pic>
      <p:sp>
        <p:nvSpPr>
          <p:cNvPr id="11276" name="AutoShape 12"/>
          <p:cNvSpPr>
            <a:spLocks noChangeArrowheads="1"/>
          </p:cNvSpPr>
          <p:nvPr/>
        </p:nvSpPr>
        <p:spPr bwMode="auto">
          <a:xfrm>
            <a:off x="6781800" y="502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a:t>
            </a:r>
          </a:p>
        </p:txBody>
      </p:sp>
      <p:sp>
        <p:nvSpPr>
          <p:cNvPr id="11277" name="AutoShape 13"/>
          <p:cNvSpPr>
            <a:spLocks noChangeArrowheads="1"/>
          </p:cNvSpPr>
          <p:nvPr/>
        </p:nvSpPr>
        <p:spPr bwMode="auto">
          <a:xfrm>
            <a:off x="6781800" y="502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2</a:t>
            </a:r>
          </a:p>
        </p:txBody>
      </p:sp>
      <p:sp>
        <p:nvSpPr>
          <p:cNvPr id="11278" name="AutoShape 14"/>
          <p:cNvSpPr>
            <a:spLocks noChangeArrowheads="1"/>
          </p:cNvSpPr>
          <p:nvPr/>
        </p:nvSpPr>
        <p:spPr bwMode="auto">
          <a:xfrm>
            <a:off x="6781800" y="502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3</a:t>
            </a:r>
          </a:p>
        </p:txBody>
      </p:sp>
      <p:sp>
        <p:nvSpPr>
          <p:cNvPr id="11279" name="AutoShape 15"/>
          <p:cNvSpPr>
            <a:spLocks noChangeArrowheads="1"/>
          </p:cNvSpPr>
          <p:nvPr/>
        </p:nvSpPr>
        <p:spPr bwMode="auto">
          <a:xfrm>
            <a:off x="6781800" y="502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4</a:t>
            </a:r>
          </a:p>
        </p:txBody>
      </p:sp>
      <p:sp>
        <p:nvSpPr>
          <p:cNvPr id="11280" name="AutoShape 16"/>
          <p:cNvSpPr>
            <a:spLocks noChangeArrowheads="1"/>
          </p:cNvSpPr>
          <p:nvPr/>
        </p:nvSpPr>
        <p:spPr bwMode="auto">
          <a:xfrm>
            <a:off x="6781800" y="502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5</a:t>
            </a:r>
          </a:p>
        </p:txBody>
      </p:sp>
      <p:sp>
        <p:nvSpPr>
          <p:cNvPr id="11281" name="AutoShape 17"/>
          <p:cNvSpPr>
            <a:spLocks noChangeArrowheads="1"/>
          </p:cNvSpPr>
          <p:nvPr/>
        </p:nvSpPr>
        <p:spPr bwMode="auto">
          <a:xfrm>
            <a:off x="6781800" y="502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6</a:t>
            </a:r>
          </a:p>
        </p:txBody>
      </p:sp>
      <p:sp>
        <p:nvSpPr>
          <p:cNvPr id="11282" name="AutoShape 18"/>
          <p:cNvSpPr>
            <a:spLocks noChangeArrowheads="1"/>
          </p:cNvSpPr>
          <p:nvPr/>
        </p:nvSpPr>
        <p:spPr bwMode="auto">
          <a:xfrm>
            <a:off x="6781800" y="502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7</a:t>
            </a:r>
          </a:p>
        </p:txBody>
      </p:sp>
      <p:sp>
        <p:nvSpPr>
          <p:cNvPr id="11283" name="AutoShape 19"/>
          <p:cNvSpPr>
            <a:spLocks noChangeArrowheads="1"/>
          </p:cNvSpPr>
          <p:nvPr/>
        </p:nvSpPr>
        <p:spPr bwMode="auto">
          <a:xfrm>
            <a:off x="6781800" y="502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8</a:t>
            </a:r>
          </a:p>
        </p:txBody>
      </p:sp>
      <p:sp>
        <p:nvSpPr>
          <p:cNvPr id="11284" name="AutoShape 20"/>
          <p:cNvSpPr>
            <a:spLocks noChangeArrowheads="1"/>
          </p:cNvSpPr>
          <p:nvPr/>
        </p:nvSpPr>
        <p:spPr bwMode="auto">
          <a:xfrm>
            <a:off x="6781800" y="502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9</a:t>
            </a:r>
          </a:p>
        </p:txBody>
      </p:sp>
      <p:sp>
        <p:nvSpPr>
          <p:cNvPr id="11285" name="AutoShape 21"/>
          <p:cNvSpPr>
            <a:spLocks noChangeArrowheads="1"/>
          </p:cNvSpPr>
          <p:nvPr/>
        </p:nvSpPr>
        <p:spPr bwMode="auto">
          <a:xfrm>
            <a:off x="6781800" y="5029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10</a:t>
            </a:r>
          </a:p>
        </p:txBody>
      </p:sp>
      <p:sp>
        <p:nvSpPr>
          <p:cNvPr id="11286" name="Text Box 22"/>
          <p:cNvSpPr txBox="1">
            <a:spLocks noChangeArrowheads="1"/>
          </p:cNvSpPr>
          <p:nvPr/>
        </p:nvSpPr>
        <p:spPr bwMode="auto">
          <a:xfrm>
            <a:off x="1676400" y="5029200"/>
            <a:ext cx="41910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a:solidFill>
                  <a:srgbClr val="000000"/>
                </a:solidFill>
                <a:latin typeface="Times New Roman" pitchFamily="18" charset="0"/>
              </a:rPr>
              <a:t>Ông nói gà, bà nói vịt</a:t>
            </a:r>
          </a:p>
        </p:txBody>
      </p:sp>
      <p:pic>
        <p:nvPicPr>
          <p:cNvPr id="18" name="Picture 17" descr="IMG0-28">
            <a:hlinkClick r:id="rId4" action="ppaction://hlinksldjump"/>
          </p:cNvP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8353425" y="6143625"/>
            <a:ext cx="714375" cy="7143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descr="Frames PPT 00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841365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box(in)">
                                      <p:cBhvr>
                                        <p:cTn id="7" dur="500"/>
                                        <p:tgtEl>
                                          <p:spTgt spid="1127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277"/>
                                        </p:tgtEl>
                                        <p:attrNameLst>
                                          <p:attrName>style.visibility</p:attrName>
                                        </p:attrNameLst>
                                      </p:cBhvr>
                                      <p:to>
                                        <p:strVal val="visible"/>
                                      </p:to>
                                    </p:set>
                                    <p:animEffect transition="in" filter="box(in)">
                                      <p:cBhvr>
                                        <p:cTn id="11" dur="1000"/>
                                        <p:tgtEl>
                                          <p:spTgt spid="11277"/>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par>
                          <p:cTn id="12" fill="hold" nodeType="afterGroup">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11278"/>
                                        </p:tgtEl>
                                        <p:attrNameLst>
                                          <p:attrName>style.visibility</p:attrName>
                                        </p:attrNameLst>
                                      </p:cBhvr>
                                      <p:to>
                                        <p:strVal val="visible"/>
                                      </p:to>
                                    </p:set>
                                    <p:animEffect transition="in" filter="box(in)">
                                      <p:cBhvr>
                                        <p:cTn id="15" dur="1000"/>
                                        <p:tgtEl>
                                          <p:spTgt spid="11278"/>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nodeType="afterGroup">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11279"/>
                                        </p:tgtEl>
                                        <p:attrNameLst>
                                          <p:attrName>style.visibility</p:attrName>
                                        </p:attrNameLst>
                                      </p:cBhvr>
                                      <p:to>
                                        <p:strVal val="visible"/>
                                      </p:to>
                                    </p:set>
                                    <p:animEffect transition="in" filter="box(in)">
                                      <p:cBhvr>
                                        <p:cTn id="19" dur="1000"/>
                                        <p:tgtEl>
                                          <p:spTgt spid="11279"/>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nodeType="afterGroup">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11280"/>
                                        </p:tgtEl>
                                        <p:attrNameLst>
                                          <p:attrName>style.visibility</p:attrName>
                                        </p:attrNameLst>
                                      </p:cBhvr>
                                      <p:to>
                                        <p:strVal val="visible"/>
                                      </p:to>
                                    </p:set>
                                    <p:animEffect transition="in" filter="box(in)">
                                      <p:cBhvr>
                                        <p:cTn id="23" dur="1000"/>
                                        <p:tgtEl>
                                          <p:spTgt spid="11280"/>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nodeType="afterGroup">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11281"/>
                                        </p:tgtEl>
                                        <p:attrNameLst>
                                          <p:attrName>style.visibility</p:attrName>
                                        </p:attrNameLst>
                                      </p:cBhvr>
                                      <p:to>
                                        <p:strVal val="visible"/>
                                      </p:to>
                                    </p:set>
                                    <p:animEffect transition="in" filter="box(in)">
                                      <p:cBhvr>
                                        <p:cTn id="27" dur="1000"/>
                                        <p:tgtEl>
                                          <p:spTgt spid="11281"/>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nodeType="afterGroup">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11282"/>
                                        </p:tgtEl>
                                        <p:attrNameLst>
                                          <p:attrName>style.visibility</p:attrName>
                                        </p:attrNameLst>
                                      </p:cBhvr>
                                      <p:to>
                                        <p:strVal val="visible"/>
                                      </p:to>
                                    </p:set>
                                    <p:animEffect transition="in" filter="box(in)">
                                      <p:cBhvr>
                                        <p:cTn id="31" dur="1000"/>
                                        <p:tgtEl>
                                          <p:spTgt spid="11282"/>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nodeType="afterGroup">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11283"/>
                                        </p:tgtEl>
                                        <p:attrNameLst>
                                          <p:attrName>style.visibility</p:attrName>
                                        </p:attrNameLst>
                                      </p:cBhvr>
                                      <p:to>
                                        <p:strVal val="visible"/>
                                      </p:to>
                                    </p:set>
                                    <p:animEffect transition="in" filter="box(in)">
                                      <p:cBhvr>
                                        <p:cTn id="35" dur="1000"/>
                                        <p:tgtEl>
                                          <p:spTgt spid="11283"/>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nodeType="afterGroup">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11284"/>
                                        </p:tgtEl>
                                        <p:attrNameLst>
                                          <p:attrName>style.visibility</p:attrName>
                                        </p:attrNameLst>
                                      </p:cBhvr>
                                      <p:to>
                                        <p:strVal val="visible"/>
                                      </p:to>
                                    </p:set>
                                    <p:animEffect transition="in" filter="box(in)">
                                      <p:cBhvr>
                                        <p:cTn id="39" dur="1000"/>
                                        <p:tgtEl>
                                          <p:spTgt spid="11284"/>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nodeType="afterGroup">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11285"/>
                                        </p:tgtEl>
                                        <p:attrNameLst>
                                          <p:attrName>style.visibility</p:attrName>
                                        </p:attrNameLst>
                                      </p:cBhvr>
                                      <p:to>
                                        <p:strVal val="visible"/>
                                      </p:to>
                                    </p:set>
                                    <p:animEffect transition="in" filter="box(in)">
                                      <p:cBhvr>
                                        <p:cTn id="43" dur="1000"/>
                                        <p:tgtEl>
                                          <p:spTgt spid="11285"/>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1286"/>
                                        </p:tgtEl>
                                        <p:attrNameLst>
                                          <p:attrName>style.visibility</p:attrName>
                                        </p:attrNameLst>
                                      </p:cBhvr>
                                      <p:to>
                                        <p:strVal val="visible"/>
                                      </p:to>
                                    </p:set>
                                    <p:anim calcmode="discrete" valueType="clr">
                                      <p:cBhvr override="childStyle">
                                        <p:cTn id="48" dur="80"/>
                                        <p:tgtEl>
                                          <p:spTgt spid="11286"/>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286"/>
                                        </p:tgtEl>
                                        <p:attrNameLst>
                                          <p:attrName>fillcolor</p:attrName>
                                        </p:attrNameLst>
                                      </p:cBhvr>
                                      <p:tavLst>
                                        <p:tav tm="0">
                                          <p:val>
                                            <p:clrVal>
                                              <a:schemeClr val="accent2"/>
                                            </p:clrVal>
                                          </p:val>
                                        </p:tav>
                                        <p:tav tm="50000">
                                          <p:val>
                                            <p:clrVal>
                                              <a:schemeClr val="hlink"/>
                                            </p:clrVal>
                                          </p:val>
                                        </p:tav>
                                      </p:tavLst>
                                    </p:anim>
                                    <p:set>
                                      <p:cBhvr>
                                        <p:cTn id="50" dur="80"/>
                                        <p:tgtEl>
                                          <p:spTgt spid="112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77" grpId="0" animBg="1"/>
      <p:bldP spid="11278" grpId="0" animBg="1"/>
      <p:bldP spid="11279" grpId="0" animBg="1"/>
      <p:bldP spid="11280" grpId="0" animBg="1"/>
      <p:bldP spid="11281" grpId="0" animBg="1"/>
      <p:bldP spid="11282" grpId="0" animBg="1"/>
      <p:bldP spid="11283" grpId="0" animBg="1"/>
      <p:bldP spid="11284" grpId="0" animBg="1"/>
      <p:bldP spid="11285" grpId="0" animBg="1"/>
      <p:bldP spid="1128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6870700" cy="960438"/>
          </a:xfrm>
        </p:spPr>
        <p:txBody>
          <a:bodyPr/>
          <a:lstStyle/>
          <a:p>
            <a:pPr eaLnBrk="1" hangingPunct="1"/>
            <a:r>
              <a:rPr lang="en-US" b="1" dirty="0">
                <a:solidFill>
                  <a:srgbClr val="FF3399"/>
                </a:solidFill>
                <a:latin typeface="Times New Roman" panose="02020603050405020304" pitchFamily="18" charset="0"/>
                <a:cs typeface="Times New Roman" panose="02020603050405020304" pitchFamily="18" charset="0"/>
              </a:rPr>
              <a:t>C</a:t>
            </a:r>
            <a:r>
              <a:rPr lang="vi-VN" b="1" dirty="0">
                <a:solidFill>
                  <a:srgbClr val="FF3399"/>
                </a:solidFill>
                <a:latin typeface="Times New Roman" panose="02020603050405020304" pitchFamily="18" charset="0"/>
                <a:cs typeface="Times New Roman" panose="02020603050405020304" pitchFamily="18" charset="0"/>
              </a:rPr>
              <a:t>ầu mưa</a:t>
            </a:r>
            <a:endParaRPr lang="en-US" b="1" dirty="0">
              <a:solidFill>
                <a:srgbClr val="FF3399"/>
              </a:solidFill>
              <a:latin typeface="Times New Roman" panose="02020603050405020304" pitchFamily="18" charset="0"/>
              <a:cs typeface="Times New Roman" panose="02020603050405020304" pitchFamily="18" charset="0"/>
            </a:endParaRPr>
          </a:p>
        </p:txBody>
      </p:sp>
      <p:graphicFrame>
        <p:nvGraphicFramePr>
          <p:cNvPr id="44035" name="Object 3"/>
          <p:cNvGraphicFramePr>
            <a:graphicFrameLocks noGrp="1" noChangeAspect="1"/>
          </p:cNvGraphicFramePr>
          <p:nvPr>
            <p:ph type="body" idx="1"/>
            <p:extLst>
              <p:ext uri="{D42A27DB-BD31-4B8C-83A1-F6EECF244321}">
                <p14:modId xmlns="" xmlns:p14="http://schemas.microsoft.com/office/powerpoint/2010/main" val="512563448"/>
              </p:ext>
            </p:extLst>
          </p:nvPr>
        </p:nvGraphicFramePr>
        <p:xfrm>
          <a:off x="152400" y="1295400"/>
          <a:ext cx="8915400" cy="5410200"/>
        </p:xfrm>
        <a:graphic>
          <a:graphicData uri="http://schemas.openxmlformats.org/presentationml/2006/ole">
            <p:oleObj spid="_x0000_s1056" name="Photo Editor Photo" r:id="rId6" imgW="6668431" imgH="3839111" progId="">
              <p:embed/>
            </p:oleObj>
          </a:graphicData>
        </a:graphic>
      </p:graphicFrame>
      <p:sp>
        <p:nvSpPr>
          <p:cNvPr id="4" name="AutoShape 4"/>
          <p:cNvSpPr>
            <a:spLocks noChangeArrowheads="1"/>
          </p:cNvSpPr>
          <p:nvPr/>
        </p:nvSpPr>
        <p:spPr bwMode="auto">
          <a:xfrm>
            <a:off x="7391400" y="76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a:t>
            </a:r>
          </a:p>
        </p:txBody>
      </p:sp>
      <p:sp>
        <p:nvSpPr>
          <p:cNvPr id="5" name="AutoShape 5"/>
          <p:cNvSpPr>
            <a:spLocks noChangeArrowheads="1"/>
          </p:cNvSpPr>
          <p:nvPr/>
        </p:nvSpPr>
        <p:spPr bwMode="auto">
          <a:xfrm>
            <a:off x="7391400" y="76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2</a:t>
            </a:r>
          </a:p>
        </p:txBody>
      </p:sp>
      <p:sp>
        <p:nvSpPr>
          <p:cNvPr id="6" name="AutoShape 6"/>
          <p:cNvSpPr>
            <a:spLocks noChangeArrowheads="1"/>
          </p:cNvSpPr>
          <p:nvPr/>
        </p:nvSpPr>
        <p:spPr bwMode="auto">
          <a:xfrm>
            <a:off x="7391400" y="76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3</a:t>
            </a:r>
          </a:p>
        </p:txBody>
      </p:sp>
      <p:sp>
        <p:nvSpPr>
          <p:cNvPr id="7" name="AutoShape 7"/>
          <p:cNvSpPr>
            <a:spLocks noChangeArrowheads="1"/>
          </p:cNvSpPr>
          <p:nvPr/>
        </p:nvSpPr>
        <p:spPr bwMode="auto">
          <a:xfrm>
            <a:off x="7391400" y="76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4</a:t>
            </a:r>
          </a:p>
        </p:txBody>
      </p:sp>
      <p:sp>
        <p:nvSpPr>
          <p:cNvPr id="8" name="AutoShape 8"/>
          <p:cNvSpPr>
            <a:spLocks noChangeArrowheads="1"/>
          </p:cNvSpPr>
          <p:nvPr/>
        </p:nvSpPr>
        <p:spPr bwMode="auto">
          <a:xfrm>
            <a:off x="7391400" y="76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5</a:t>
            </a:r>
          </a:p>
        </p:txBody>
      </p:sp>
      <p:sp>
        <p:nvSpPr>
          <p:cNvPr id="9" name="AutoShape 9"/>
          <p:cNvSpPr>
            <a:spLocks noChangeArrowheads="1"/>
          </p:cNvSpPr>
          <p:nvPr/>
        </p:nvSpPr>
        <p:spPr bwMode="auto">
          <a:xfrm>
            <a:off x="7391400" y="76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6</a:t>
            </a:r>
          </a:p>
        </p:txBody>
      </p:sp>
      <p:sp>
        <p:nvSpPr>
          <p:cNvPr id="10" name="AutoShape 10"/>
          <p:cNvSpPr>
            <a:spLocks noChangeArrowheads="1"/>
          </p:cNvSpPr>
          <p:nvPr/>
        </p:nvSpPr>
        <p:spPr bwMode="auto">
          <a:xfrm>
            <a:off x="7391400" y="76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7</a:t>
            </a:r>
          </a:p>
        </p:txBody>
      </p:sp>
      <p:sp>
        <p:nvSpPr>
          <p:cNvPr id="11" name="AutoShape 11"/>
          <p:cNvSpPr>
            <a:spLocks noChangeArrowheads="1"/>
          </p:cNvSpPr>
          <p:nvPr/>
        </p:nvSpPr>
        <p:spPr bwMode="auto">
          <a:xfrm>
            <a:off x="7391400" y="76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8</a:t>
            </a:r>
          </a:p>
        </p:txBody>
      </p:sp>
      <p:sp>
        <p:nvSpPr>
          <p:cNvPr id="12" name="AutoShape 12"/>
          <p:cNvSpPr>
            <a:spLocks noChangeArrowheads="1"/>
          </p:cNvSpPr>
          <p:nvPr/>
        </p:nvSpPr>
        <p:spPr bwMode="auto">
          <a:xfrm>
            <a:off x="7391400" y="76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9</a:t>
            </a:r>
          </a:p>
        </p:txBody>
      </p:sp>
      <p:sp>
        <p:nvSpPr>
          <p:cNvPr id="13" name="AutoShape 13"/>
          <p:cNvSpPr>
            <a:spLocks noChangeArrowheads="1"/>
          </p:cNvSpPr>
          <p:nvPr/>
        </p:nvSpPr>
        <p:spPr bwMode="auto">
          <a:xfrm>
            <a:off x="7391400" y="76200"/>
            <a:ext cx="1371600" cy="1143000"/>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a:solidFill>
                  <a:srgbClr val="000000"/>
                </a:solidFill>
              </a:rPr>
              <a:t>10</a:t>
            </a:r>
          </a:p>
        </p:txBody>
      </p:sp>
      <p:pic>
        <p:nvPicPr>
          <p:cNvPr id="14" name="Picture 13" descr="IMG0-28">
            <a:hlinkClick r:id="rId7" action="ppaction://hlinksldjump"/>
          </p:cNvPr>
          <p:cNvPicPr>
            <a:picLocks noChangeAspect="1" noChangeArrowheads="1" noCrop="1"/>
          </p:cNvPicPr>
          <p:nvPr/>
        </p:nvPicPr>
        <p:blipFill>
          <a:blip r:embed="rId8">
            <a:extLst>
              <a:ext uri="{28A0092B-C50C-407E-A947-70E740481C1C}">
                <a14:useLocalDpi xmlns="" xmlns:a14="http://schemas.microsoft.com/office/drawing/2010/main" val="0"/>
              </a:ext>
            </a:extLst>
          </a:blip>
          <a:srcRect/>
          <a:stretch>
            <a:fillRect/>
          </a:stretch>
        </p:blipFill>
        <p:spPr bwMode="auto">
          <a:xfrm>
            <a:off x="8353425" y="6143625"/>
            <a:ext cx="714375" cy="714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2212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0-#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5" name="laser.wav"/>
                                        </p:tgtEl>
                                      </p:cMediaNode>
                                    </p:audio>
                                  </p:subTnLst>
                                </p:cTn>
                              </p:par>
                            </p:childTnLst>
                          </p:cTn>
                        </p:par>
                        <p:par>
                          <p:cTn id="14" fill="hold">
                            <p:stCondLst>
                              <p:cond delay="500"/>
                            </p:stCondLst>
                            <p:childTnLst>
                              <p:par>
                                <p:cTn id="15" presetID="4"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10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5" name="laser.wav"/>
                                        </p:tgtEl>
                                      </p:cMediaNode>
                                    </p:audio>
                                  </p:sub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10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5" name="laser.wav"/>
                                        </p:tgtEl>
                                      </p:cMediaNode>
                                    </p:audio>
                                  </p:subTnLst>
                                </p:cTn>
                              </p:par>
                            </p:childTnLst>
                          </p:cTn>
                        </p:par>
                        <p:par>
                          <p:cTn id="22" fill="hold">
                            <p:stCondLst>
                              <p:cond delay="2500"/>
                            </p:stCondLst>
                            <p:childTnLst>
                              <p:par>
                                <p:cTn id="23" presetID="4"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10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5" name="laser.wav"/>
                                        </p:tgtEl>
                                      </p:cMediaNode>
                                    </p:audio>
                                  </p:subTnLst>
                                </p:cTn>
                              </p:par>
                            </p:childTnLst>
                          </p:cTn>
                        </p:par>
                        <p:par>
                          <p:cTn id="26" fill="hold">
                            <p:stCondLst>
                              <p:cond delay="3500"/>
                            </p:stCondLst>
                            <p:childTnLst>
                              <p:par>
                                <p:cTn id="27" presetID="4"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1000"/>
                                        <p:tgtEl>
                                          <p:spTgt spid="8"/>
                                        </p:tgtEl>
                                      </p:cBhvr>
                                    </p:animEffect>
                                  </p:childTnLst>
                                  <p:subTnLst>
                                    <p:audio>
                                      <p:cMediaNode>
                                        <p:cTn display="0" masterRel="sameClick">
                                          <p:stCondLst>
                                            <p:cond evt="begin" delay="0">
                                              <p:tn val="27"/>
                                            </p:cond>
                                          </p:stCondLst>
                                          <p:endCondLst>
                                            <p:cond evt="onStopAudio" delay="0">
                                              <p:tgtEl>
                                                <p:sldTgt/>
                                              </p:tgtEl>
                                            </p:cond>
                                          </p:endCondLst>
                                        </p:cTn>
                                        <p:tgtEl>
                                          <p:sndTgt r:embed="rId5" name="laser.wav"/>
                                        </p:tgtEl>
                                      </p:cMediaNode>
                                    </p:audio>
                                  </p:subTnLst>
                                </p:cTn>
                              </p:par>
                            </p:childTnLst>
                          </p:cTn>
                        </p:par>
                        <p:par>
                          <p:cTn id="30" fill="hold">
                            <p:stCondLst>
                              <p:cond delay="4500"/>
                            </p:stCondLst>
                            <p:childTnLst>
                              <p:par>
                                <p:cTn id="31" presetID="4"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1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5" name="laser.wav"/>
                                        </p:tgtEl>
                                      </p:cMediaNode>
                                    </p:audio>
                                  </p:subTnLst>
                                </p:cTn>
                              </p:par>
                            </p:childTnLst>
                          </p:cTn>
                        </p:par>
                        <p:par>
                          <p:cTn id="34" fill="hold">
                            <p:stCondLst>
                              <p:cond delay="5500"/>
                            </p:stCondLst>
                            <p:childTnLst>
                              <p:par>
                                <p:cTn id="35" presetID="4"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10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5" name="laser.wav"/>
                                        </p:tgtEl>
                                      </p:cMediaNode>
                                    </p:audio>
                                  </p:subTnLst>
                                </p:cTn>
                              </p:par>
                            </p:childTnLst>
                          </p:cTn>
                        </p:par>
                        <p:par>
                          <p:cTn id="38" fill="hold">
                            <p:stCondLst>
                              <p:cond delay="6500"/>
                            </p:stCondLst>
                            <p:childTnLst>
                              <p:par>
                                <p:cTn id="39" presetID="4"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ox(in)">
                                      <p:cBhvr>
                                        <p:cTn id="41" dur="1000"/>
                                        <p:tgtEl>
                                          <p:spTgt spid="11"/>
                                        </p:tgtEl>
                                      </p:cBhvr>
                                    </p:animEffect>
                                  </p:childTnLst>
                                  <p:subTnLst>
                                    <p:audio>
                                      <p:cMediaNode>
                                        <p:cTn display="0" masterRel="sameClick">
                                          <p:stCondLst>
                                            <p:cond evt="begin" delay="0">
                                              <p:tn val="39"/>
                                            </p:cond>
                                          </p:stCondLst>
                                          <p:endCondLst>
                                            <p:cond evt="onStopAudio" delay="0">
                                              <p:tgtEl>
                                                <p:sldTgt/>
                                              </p:tgtEl>
                                            </p:cond>
                                          </p:endCondLst>
                                        </p:cTn>
                                        <p:tgtEl>
                                          <p:sndTgt r:embed="rId5" name="laser.wav"/>
                                        </p:tgtEl>
                                      </p:cMediaNode>
                                    </p:audio>
                                  </p:subTnLst>
                                </p:cTn>
                              </p:par>
                            </p:childTnLst>
                          </p:cTn>
                        </p:par>
                        <p:par>
                          <p:cTn id="42" fill="hold">
                            <p:stCondLst>
                              <p:cond delay="7500"/>
                            </p:stCondLst>
                            <p:childTnLst>
                              <p:par>
                                <p:cTn id="43" presetID="4"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ox(in)">
                                      <p:cBhvr>
                                        <p:cTn id="45" dur="1000"/>
                                        <p:tgtEl>
                                          <p:spTgt spid="12"/>
                                        </p:tgtEl>
                                      </p:cBhvr>
                                    </p:animEffect>
                                  </p:childTnLst>
                                  <p:subTnLst>
                                    <p:audio>
                                      <p:cMediaNode>
                                        <p:cTn display="0" masterRel="sameClick">
                                          <p:stCondLst>
                                            <p:cond evt="begin" delay="0">
                                              <p:tn val="43"/>
                                            </p:cond>
                                          </p:stCondLst>
                                          <p:endCondLst>
                                            <p:cond evt="onStopAudio" delay="0">
                                              <p:tgtEl>
                                                <p:sldTgt/>
                                              </p:tgtEl>
                                            </p:cond>
                                          </p:endCondLst>
                                        </p:cTn>
                                        <p:tgtEl>
                                          <p:sndTgt r:embed="rId5" name="laser.wav"/>
                                        </p:tgtEl>
                                      </p:cMediaNode>
                                    </p:audio>
                                  </p:subTnLst>
                                </p:cTn>
                              </p:par>
                            </p:childTnLst>
                          </p:cTn>
                        </p:par>
                        <p:par>
                          <p:cTn id="46" fill="hold">
                            <p:stCondLst>
                              <p:cond delay="8500"/>
                            </p:stCondLst>
                            <p:childTnLst>
                              <p:par>
                                <p:cTn id="47" presetID="4"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1000"/>
                                        <p:tgtEl>
                                          <p:spTgt spid="13"/>
                                        </p:tgtEl>
                                      </p:cBhvr>
                                    </p:animEffect>
                                  </p:childTnLst>
                                  <p:subTnLst>
                                    <p:audio>
                                      <p:cMediaNode>
                                        <p:cTn display="0" masterRel="sameClick">
                                          <p:stCondLst>
                                            <p:cond evt="begin" delay="0">
                                              <p:tn val="47"/>
                                            </p:cond>
                                          </p:stCondLst>
                                          <p:endCondLst>
                                            <p:cond evt="onStopAudio" delay="0">
                                              <p:tgtEl>
                                                <p:sldTgt/>
                                              </p:tgtEl>
                                            </p:cond>
                                          </p:endCondLst>
                                        </p:cTn>
                                        <p:tgtEl>
                                          <p:sndTgt r:embed="rId5"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50+] Câu chúc tết ý nghĩa dành cho năm Nhâm Dần 2022 - Nội Thất Hòa Phá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762000"/>
            <a:ext cx="7547429" cy="5486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Oval 1"/>
          <p:cNvSpPr/>
          <p:nvPr/>
        </p:nvSpPr>
        <p:spPr>
          <a:xfrm>
            <a:off x="1905000" y="1981200"/>
            <a:ext cx="5257800" cy="29718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VnArial" pitchFamily="34" charset="0"/>
              </a:rPr>
              <a:t>Goodbye!</a:t>
            </a:r>
          </a:p>
          <a:p>
            <a:pPr algn="ctr"/>
            <a:r>
              <a:rPr lang="en-US" sz="3600" b="1" dirty="0" smtClean="0">
                <a:solidFill>
                  <a:schemeClr val="bg1"/>
                </a:solidFill>
                <a:latin typeface=".VnArial" pitchFamily="34" charset="0"/>
              </a:rPr>
              <a:t>See you again!</a:t>
            </a:r>
            <a:endParaRPr lang="en-US" sz="3600" b="1" dirty="0">
              <a:solidFill>
                <a:schemeClr val="bg1"/>
              </a:solidFill>
              <a:latin typeface=".VnArial" pitchFamily="34" charset="0"/>
            </a:endParaRPr>
          </a:p>
        </p:txBody>
      </p:sp>
    </p:spTree>
    <p:extLst>
      <p:ext uri="{BB962C8B-B14F-4D97-AF65-F5344CB8AC3E}">
        <p14:creationId xmlns="" xmlns:p14="http://schemas.microsoft.com/office/powerpoint/2010/main" val="50626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gradFill>
            <a:gsLst>
              <a:gs pos="68000">
                <a:srgbClr val="FF2D73"/>
              </a:gs>
              <a:gs pos="100000">
                <a:srgbClr val="92D050"/>
              </a:gs>
            </a:gsLst>
            <a:lin ang="5400000" scaled="1"/>
          </a:gradFill>
          <a:ln w="9525">
            <a:solidFill>
              <a:schemeClr val="tx1"/>
            </a:solidFill>
            <a:miter lim="800000"/>
            <a:headEnd/>
            <a:tailEnd/>
          </a:ln>
          <a:effectLst/>
        </p:spPr>
        <p:txBody>
          <a:bodyPr wrap="none" anchor="ctr"/>
          <a:lstStyle/>
          <a:p>
            <a:endParaRPr lang="en-US" b="1">
              <a:latin typeface="Times New Roman" pitchFamily="18" charset="0"/>
              <a:cs typeface="Times New Roman" pitchFamily="18" charset="0"/>
            </a:endParaRPr>
          </a:p>
        </p:txBody>
      </p:sp>
      <p:sp>
        <p:nvSpPr>
          <p:cNvPr id="3" name="Rectangle 2"/>
          <p:cNvSpPr>
            <a:spLocks noGrp="1" noChangeArrowheads="1"/>
          </p:cNvSpPr>
          <p:nvPr/>
        </p:nvSpPr>
        <p:spPr bwMode="auto">
          <a:xfrm>
            <a:off x="77514" y="2133600"/>
            <a:ext cx="91440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cs typeface="Arial" charset="0"/>
              </a:defRPr>
            </a:lvl2pPr>
            <a:lvl3pPr algn="ctr" rtl="0" fontAlgn="base">
              <a:spcBef>
                <a:spcPct val="0"/>
              </a:spcBef>
              <a:spcAft>
                <a:spcPct val="0"/>
              </a:spcAft>
              <a:defRPr sz="4400">
                <a:solidFill>
                  <a:schemeClr val="tx1"/>
                </a:solidFill>
                <a:latin typeface="Comic Sans MS" pitchFamily="66" charset="0"/>
                <a:cs typeface="Arial" charset="0"/>
              </a:defRPr>
            </a:lvl3pPr>
            <a:lvl4pPr algn="ctr" rtl="0" fontAlgn="base">
              <a:spcBef>
                <a:spcPct val="0"/>
              </a:spcBef>
              <a:spcAft>
                <a:spcPct val="0"/>
              </a:spcAft>
              <a:defRPr sz="4400">
                <a:solidFill>
                  <a:schemeClr val="tx1"/>
                </a:solidFill>
                <a:latin typeface="Comic Sans MS" pitchFamily="66" charset="0"/>
                <a:cs typeface="Arial" charset="0"/>
              </a:defRPr>
            </a:lvl4pPr>
            <a:lvl5pPr algn="ctr" rtl="0" fontAlgn="base">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a:lstStyle>
          <a:p>
            <a:pPr algn="l"/>
            <a:r>
              <a:rPr lang="vi-VN" sz="3200" b="1" dirty="0">
                <a:solidFill>
                  <a:schemeClr val="bg1"/>
                </a:solidFill>
                <a:latin typeface="Times New Roman" pitchFamily="18" charset="0"/>
                <a:cs typeface="Times New Roman" pitchFamily="18" charset="0"/>
              </a:rPr>
              <a:t>*</a:t>
            </a:r>
            <a:r>
              <a:rPr lang="vi-VN" sz="3200" b="1" i="1" u="sng" dirty="0">
                <a:solidFill>
                  <a:schemeClr val="bg1"/>
                </a:solidFill>
                <a:latin typeface="Times New Roman" pitchFamily="18" charset="0"/>
                <a:cs typeface="Times New Roman" pitchFamily="18" charset="0"/>
              </a:rPr>
              <a:t>Hoạt động 1:</a:t>
            </a:r>
            <a:r>
              <a:rPr lang="en-US" sz="3200" b="1" i="1" u="sng" dirty="0">
                <a:solidFill>
                  <a:schemeClr val="bg1"/>
                </a:solidFill>
                <a:latin typeface="Times New Roman" pitchFamily="18" charset="0"/>
                <a:cs typeface="Times New Roman" pitchFamily="18" charset="0"/>
              </a:rPr>
              <a:t> </a:t>
            </a:r>
            <a:r>
              <a:rPr lang="vi-VN" sz="3200" b="1" i="1" u="sng" dirty="0">
                <a:solidFill>
                  <a:schemeClr val="bg1"/>
                </a:solidFill>
                <a:latin typeface="Times New Roman" pitchFamily="18" charset="0"/>
                <a:cs typeface="Times New Roman" pitchFamily="18" charset="0"/>
              </a:rPr>
              <a:t>Thảo luận </a:t>
            </a:r>
            <a:endParaRPr lang="en-US" sz="3200" b="1" i="1" u="sng" dirty="0">
              <a:solidFill>
                <a:schemeClr val="bg1"/>
              </a:solidFill>
              <a:latin typeface="Times New Roman" pitchFamily="18" charset="0"/>
              <a:cs typeface="Times New Roman" pitchFamily="18" charset="0"/>
            </a:endParaRPr>
          </a:p>
          <a:p>
            <a:r>
              <a:rPr lang="vi-VN" b="1" i="1" u="sng" dirty="0">
                <a:solidFill>
                  <a:schemeClr val="bg1"/>
                </a:solidFill>
                <a:latin typeface="Times New Roman" pitchFamily="18" charset="0"/>
                <a:cs typeface="Times New Roman" pitchFamily="18" charset="0"/>
              </a:rPr>
              <a:t>“Mừng Đảng-Mừng xuân”</a:t>
            </a:r>
            <a:endParaRPr lang="en-US" b="1" i="1" u="sng" dirty="0">
              <a:solidFill>
                <a:schemeClr val="bg1"/>
              </a:solidFill>
              <a:latin typeface="Times New Roman" pitchFamily="18" charset="0"/>
              <a:cs typeface="Times New Roman" pitchFamily="18" charset="0"/>
            </a:endParaRPr>
          </a:p>
        </p:txBody>
      </p:sp>
      <p:sp>
        <p:nvSpPr>
          <p:cNvPr id="4" name="Rectangle 3"/>
          <p:cNvSpPr>
            <a:spLocks noGrp="1" noChangeArrowheads="1"/>
          </p:cNvSpPr>
          <p:nvPr/>
        </p:nvSpPr>
        <p:spPr bwMode="auto">
          <a:xfrm>
            <a:off x="152400" y="4048125"/>
            <a:ext cx="815340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nSpc>
                <a:spcPct val="90000"/>
              </a:lnSpc>
              <a:buNone/>
            </a:pPr>
            <a:r>
              <a:rPr lang="vi-VN" b="1" dirty="0">
                <a:solidFill>
                  <a:schemeClr val="bg1"/>
                </a:solidFill>
                <a:latin typeface="Times New Roman" pitchFamily="18" charset="0"/>
                <a:cs typeface="Times New Roman" pitchFamily="18" charset="0"/>
              </a:rPr>
              <a:t>         Có 4 đội chơi :  -  Đội 1,2,3,4                    </a:t>
            </a:r>
            <a:r>
              <a:rPr lang="en-US" b="1" dirty="0">
                <a:solidFill>
                  <a:schemeClr val="bg1"/>
                </a:solidFill>
                <a:latin typeface="Times New Roman" pitchFamily="18" charset="0"/>
                <a:cs typeface="Times New Roman" pitchFamily="18" charset="0"/>
              </a:rPr>
              <a:t> </a:t>
            </a:r>
            <a:endParaRPr lang="vi-VN" b="1" dirty="0">
              <a:solidFill>
                <a:schemeClr val="bg1"/>
              </a:solidFill>
              <a:latin typeface="Times New Roman" pitchFamily="18" charset="0"/>
              <a:cs typeface="Times New Roman" pitchFamily="18" charset="0"/>
            </a:endParaRPr>
          </a:p>
          <a:p>
            <a:pPr lvl="1" algn="just">
              <a:lnSpc>
                <a:spcPct val="90000"/>
              </a:lnSpc>
            </a:pPr>
            <a:r>
              <a:rPr lang="vi-VN" b="1" dirty="0">
                <a:solidFill>
                  <a:schemeClr val="bg1"/>
                </a:solidFill>
                <a:latin typeface="Times New Roman" pitchFamily="18" charset="0"/>
                <a:cs typeface="Times New Roman" pitchFamily="18" charset="0"/>
              </a:rPr>
              <a:t>GV nêu câu hỏi, trong thời gian </a:t>
            </a:r>
            <a:r>
              <a:rPr lang="en-US" b="1" dirty="0">
                <a:solidFill>
                  <a:schemeClr val="bg1"/>
                </a:solidFill>
                <a:latin typeface="Times New Roman" pitchFamily="18" charset="0"/>
                <a:cs typeface="Times New Roman" pitchFamily="18" charset="0"/>
              </a:rPr>
              <a:t>5 </a:t>
            </a:r>
            <a:r>
              <a:rPr lang="vi-VN" b="1" dirty="0">
                <a:solidFill>
                  <a:schemeClr val="bg1"/>
                </a:solidFill>
                <a:latin typeface="Times New Roman" pitchFamily="18" charset="0"/>
                <a:cs typeface="Times New Roman" pitchFamily="18" charset="0"/>
              </a:rPr>
              <a:t>giây suy nghĩ, đội nào có đáp án chính xác được 1 điểm. Sai trừ 1 điểm.</a:t>
            </a:r>
          </a:p>
          <a:p>
            <a:pPr lvl="1" algn="just">
              <a:lnSpc>
                <a:spcPct val="90000"/>
              </a:lnSpc>
            </a:pPr>
            <a:r>
              <a:rPr lang="vi-VN" b="1" dirty="0">
                <a:solidFill>
                  <a:schemeClr val="bg1"/>
                </a:solidFill>
                <a:latin typeface="Times New Roman" pitchFamily="18" charset="0"/>
                <a:cs typeface="Times New Roman" pitchFamily="18" charset="0"/>
              </a:rPr>
              <a:t>Kết thúc cuộc thi đội nào có số điểm cao nhất sẽ giành chiến thắng</a:t>
            </a:r>
            <a:r>
              <a:rPr lang="vi-VN" b="1" dirty="0" smtClean="0">
                <a:solidFill>
                  <a:schemeClr val="bg1"/>
                </a:solidFill>
                <a:latin typeface="Times New Roman" pitchFamily="18" charset="0"/>
                <a:cs typeface="Times New Roman" pitchFamily="18" charset="0"/>
              </a:rPr>
              <a:t>.</a:t>
            </a:r>
            <a:endParaRPr lang="vi-VN" b="1" dirty="0">
              <a:solidFill>
                <a:schemeClr val="bg1"/>
              </a:solidFill>
              <a:latin typeface="Times New Roman" pitchFamily="18" charset="0"/>
              <a:cs typeface="Times New Roman" pitchFamily="18" charset="0"/>
            </a:endParaRPr>
          </a:p>
          <a:p>
            <a:pPr>
              <a:lnSpc>
                <a:spcPct val="90000"/>
              </a:lnSpc>
              <a:buFontTx/>
              <a:buNone/>
            </a:pPr>
            <a:r>
              <a:rPr lang="vi-VN" b="1" dirty="0">
                <a:solidFill>
                  <a:schemeClr val="bg1"/>
                </a:solidFill>
                <a:latin typeface="Times New Roman" pitchFamily="18" charset="0"/>
                <a:cs typeface="Times New Roman" pitchFamily="18" charset="0"/>
              </a:rPr>
              <a:t>                               </a:t>
            </a:r>
            <a:endParaRPr lang="en-US" b="1" dirty="0">
              <a:solidFill>
                <a:schemeClr val="bg1"/>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67639"/>
          <a:stretch/>
        </p:blipFill>
        <p:spPr bwMode="auto">
          <a:xfrm>
            <a:off x="-31531" y="0"/>
            <a:ext cx="9144000" cy="2219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19669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68" y="0"/>
            <a:ext cx="9144000" cy="6858000"/>
          </a:xfrm>
          <a:prstGeom prst="rect">
            <a:avLst/>
          </a:prstGeom>
          <a:gradFill>
            <a:gsLst>
              <a:gs pos="68000">
                <a:srgbClr val="FF2D73"/>
              </a:gs>
              <a:gs pos="100000">
                <a:srgbClr val="92D050"/>
              </a:gs>
            </a:gsLst>
            <a:lin ang="5400000" scaled="1"/>
          </a:gradFill>
          <a:ln w="9525">
            <a:solidFill>
              <a:schemeClr val="tx1"/>
            </a:solidFill>
            <a:miter lim="800000"/>
            <a:headEnd/>
            <a:tailEnd/>
          </a:ln>
          <a:effectLst/>
        </p:spPr>
        <p:txBody>
          <a:bodyPr wrap="none" anchor="ctr"/>
          <a:lstStyle/>
          <a:p>
            <a:endParaRPr lang="en-US"/>
          </a:p>
        </p:txBody>
      </p:sp>
      <p:sp>
        <p:nvSpPr>
          <p:cNvPr id="11" name="Rectangle 10"/>
          <p:cNvSpPr>
            <a:spLocks noGrp="1" noChangeArrowheads="1"/>
          </p:cNvSpPr>
          <p:nvPr/>
        </p:nvSpPr>
        <p:spPr bwMode="auto">
          <a:xfrm>
            <a:off x="3968" y="1900237"/>
            <a:ext cx="876300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a:lstStyle>
          <a:p>
            <a:r>
              <a:rPr lang="vi-VN" sz="4400" b="1" dirty="0">
                <a:solidFill>
                  <a:schemeClr val="bg1"/>
                </a:solidFill>
                <a:latin typeface="Times New Roman" pitchFamily="18" charset="0"/>
              </a:rPr>
              <a:t>Câu hỏi 1 </a:t>
            </a:r>
            <a:r>
              <a:rPr lang="vi-VN" sz="4400" b="1" dirty="0" smtClean="0">
                <a:solidFill>
                  <a:schemeClr val="bg1"/>
                </a:solidFill>
                <a:latin typeface="Times New Roman" pitchFamily="18" charset="0"/>
              </a:rPr>
              <a:t>:</a:t>
            </a:r>
            <a:endParaRPr lang="en-US" sz="4400" b="1" dirty="0" smtClean="0">
              <a:solidFill>
                <a:schemeClr val="bg1"/>
              </a:solidFill>
              <a:latin typeface="Times New Roman" pitchFamily="18" charset="0"/>
            </a:endParaRPr>
          </a:p>
          <a:p>
            <a:endParaRPr lang="en-US" sz="4400" b="1" dirty="0">
              <a:solidFill>
                <a:schemeClr val="bg1"/>
              </a:solidFill>
              <a:latin typeface="Times New Roman" pitchFamily="18" charset="0"/>
            </a:endParaRPr>
          </a:p>
          <a:p>
            <a:r>
              <a:rPr lang="vi-VN" sz="4400" b="1" dirty="0" smtClean="0">
                <a:solidFill>
                  <a:schemeClr val="bg1"/>
                </a:solidFill>
                <a:latin typeface="Times New Roman" pitchFamily="18" charset="0"/>
              </a:rPr>
              <a:t>Mùa </a:t>
            </a:r>
            <a:r>
              <a:rPr lang="vi-VN" sz="4400" b="1" dirty="0">
                <a:solidFill>
                  <a:schemeClr val="bg1"/>
                </a:solidFill>
                <a:latin typeface="Times New Roman" pitchFamily="18" charset="0"/>
              </a:rPr>
              <a:t>xuân thường bắt đầu từ tháng nào đến tháng nào trong năm?</a:t>
            </a:r>
            <a:endParaRPr lang="en-US" sz="4400" b="1" dirty="0">
              <a:solidFill>
                <a:schemeClr val="bg1"/>
              </a:solidFill>
              <a:latin typeface="Times New Roman" pitchFamily="18" charset="0"/>
            </a:endParaRPr>
          </a:p>
        </p:txBody>
      </p:sp>
      <p:sp>
        <p:nvSpPr>
          <p:cNvPr id="12" name="Rectangle 11"/>
          <p:cNvSpPr>
            <a:spLocks noGrp="1" noChangeArrowheads="1"/>
          </p:cNvSpPr>
          <p:nvPr/>
        </p:nvSpPr>
        <p:spPr bwMode="auto">
          <a:xfrm>
            <a:off x="567531" y="3729037"/>
            <a:ext cx="8001000" cy="244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a:lstStyle>
          <a:p>
            <a:pPr>
              <a:buFont typeface="Wingdings" pitchFamily="2" charset="2"/>
              <a:buNone/>
            </a:pPr>
            <a:r>
              <a:rPr lang="vi-VN" sz="4000" b="1" dirty="0">
                <a:solidFill>
                  <a:schemeClr val="bg1"/>
                </a:solidFill>
                <a:latin typeface="Times New Roman" pitchFamily="18" charset="0"/>
              </a:rPr>
              <a:t>A.Từ tháng 1 đến tháng 3 âm lịch</a:t>
            </a:r>
          </a:p>
          <a:p>
            <a:pPr>
              <a:buFont typeface="Wingdings" pitchFamily="2" charset="2"/>
              <a:buNone/>
            </a:pPr>
            <a:r>
              <a:rPr lang="vi-VN" sz="4000" b="1" dirty="0">
                <a:solidFill>
                  <a:schemeClr val="bg1"/>
                </a:solidFill>
                <a:latin typeface="Times New Roman" pitchFamily="18" charset="0"/>
              </a:rPr>
              <a:t>B.Từ tháng 4 đến tháng 7 âm lịch</a:t>
            </a:r>
          </a:p>
          <a:p>
            <a:pPr>
              <a:buFont typeface="Wingdings" pitchFamily="2" charset="2"/>
              <a:buNone/>
            </a:pPr>
            <a:r>
              <a:rPr lang="vi-VN" sz="4000" b="1" dirty="0">
                <a:solidFill>
                  <a:schemeClr val="bg1"/>
                </a:solidFill>
                <a:latin typeface="Times New Roman" pitchFamily="18" charset="0"/>
              </a:rPr>
              <a:t>C.Từ tháng 8 đến tháng 11 âm lịch</a:t>
            </a:r>
          </a:p>
          <a:p>
            <a:pPr>
              <a:buFont typeface="Wingdings" pitchFamily="2" charset="2"/>
              <a:buNone/>
            </a:pPr>
            <a:r>
              <a:rPr lang="vi-VN" sz="4000" b="1" dirty="0">
                <a:solidFill>
                  <a:schemeClr val="bg1"/>
                </a:solidFill>
                <a:latin typeface="Times New Roman" pitchFamily="18" charset="0"/>
              </a:rPr>
              <a:t>D.Từ tháng 12 đến tháng 2 âm lịch </a:t>
            </a:r>
            <a:endParaRPr lang="en-US" sz="4000" b="1" dirty="0">
              <a:solidFill>
                <a:schemeClr val="bg1"/>
              </a:solidFill>
              <a:latin typeface="Times New Roman" pitchFamily="18" charset="0"/>
            </a:endParaRPr>
          </a:p>
        </p:txBody>
      </p:sp>
      <p:grpSp>
        <p:nvGrpSpPr>
          <p:cNvPr id="6" name="Group 12"/>
          <p:cNvGrpSpPr>
            <a:grpSpLocks/>
          </p:cNvGrpSpPr>
          <p:nvPr/>
        </p:nvGrpSpPr>
        <p:grpSpPr bwMode="auto">
          <a:xfrm>
            <a:off x="7391400" y="457200"/>
            <a:ext cx="1295400" cy="1096963"/>
            <a:chOff x="1824" y="2773"/>
            <a:chExt cx="816" cy="691"/>
          </a:xfrm>
        </p:grpSpPr>
        <p:pic>
          <p:nvPicPr>
            <p:cNvPr id="7" name="Picture 13"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WordArt 14"/>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5</a:t>
              </a:r>
            </a:p>
          </p:txBody>
        </p:sp>
      </p:grpSp>
      <p:grpSp>
        <p:nvGrpSpPr>
          <p:cNvPr id="9" name="Group 15"/>
          <p:cNvGrpSpPr>
            <a:grpSpLocks/>
          </p:cNvGrpSpPr>
          <p:nvPr/>
        </p:nvGrpSpPr>
        <p:grpSpPr bwMode="auto">
          <a:xfrm>
            <a:off x="7391400" y="457200"/>
            <a:ext cx="1295400" cy="1096963"/>
            <a:chOff x="1824" y="2773"/>
            <a:chExt cx="816" cy="691"/>
          </a:xfrm>
        </p:grpSpPr>
        <p:pic>
          <p:nvPicPr>
            <p:cNvPr id="10" name="Picture 16"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WordArt 17"/>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4</a:t>
              </a:r>
            </a:p>
          </p:txBody>
        </p:sp>
      </p:grpSp>
      <p:grpSp>
        <p:nvGrpSpPr>
          <p:cNvPr id="14" name="Group 18"/>
          <p:cNvGrpSpPr>
            <a:grpSpLocks/>
          </p:cNvGrpSpPr>
          <p:nvPr/>
        </p:nvGrpSpPr>
        <p:grpSpPr bwMode="auto">
          <a:xfrm>
            <a:off x="7391400" y="457200"/>
            <a:ext cx="1295400" cy="1096963"/>
            <a:chOff x="1824" y="2773"/>
            <a:chExt cx="816" cy="691"/>
          </a:xfrm>
        </p:grpSpPr>
        <p:pic>
          <p:nvPicPr>
            <p:cNvPr id="15" name="Picture 19"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WordArt 20"/>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3</a:t>
              </a:r>
            </a:p>
          </p:txBody>
        </p:sp>
      </p:grpSp>
      <p:grpSp>
        <p:nvGrpSpPr>
          <p:cNvPr id="17" name="Group 21"/>
          <p:cNvGrpSpPr>
            <a:grpSpLocks/>
          </p:cNvGrpSpPr>
          <p:nvPr/>
        </p:nvGrpSpPr>
        <p:grpSpPr bwMode="auto">
          <a:xfrm>
            <a:off x="7391400" y="457200"/>
            <a:ext cx="1295400" cy="1096963"/>
            <a:chOff x="1824" y="2773"/>
            <a:chExt cx="816" cy="691"/>
          </a:xfrm>
        </p:grpSpPr>
        <p:pic>
          <p:nvPicPr>
            <p:cNvPr id="18" name="Picture 22"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WordArt 23"/>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2</a:t>
              </a:r>
            </a:p>
          </p:txBody>
        </p:sp>
      </p:grpSp>
      <p:grpSp>
        <p:nvGrpSpPr>
          <p:cNvPr id="20" name="Group 24"/>
          <p:cNvGrpSpPr>
            <a:grpSpLocks/>
          </p:cNvGrpSpPr>
          <p:nvPr/>
        </p:nvGrpSpPr>
        <p:grpSpPr bwMode="auto">
          <a:xfrm>
            <a:off x="7391400" y="457200"/>
            <a:ext cx="1295400" cy="1096963"/>
            <a:chOff x="1824" y="2773"/>
            <a:chExt cx="816" cy="691"/>
          </a:xfrm>
        </p:grpSpPr>
        <p:pic>
          <p:nvPicPr>
            <p:cNvPr id="21" name="Picture 25"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WordArt 26"/>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1</a:t>
              </a:r>
            </a:p>
          </p:txBody>
        </p:sp>
      </p:grpSp>
      <p:pic>
        <p:nvPicPr>
          <p:cNvPr id="23" name="Picture 27" descr="ALARMCLC"/>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14368" y="-95250"/>
            <a:ext cx="2133600" cy="164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6"/>
          <a:stretch>
            <a:fillRect/>
          </a:stretch>
        </p:blipFill>
        <p:spPr>
          <a:xfrm>
            <a:off x="2745860" y="0"/>
            <a:ext cx="4340740" cy="2286000"/>
          </a:xfrm>
          <a:prstGeom prst="rect">
            <a:avLst/>
          </a:prstGeom>
        </p:spPr>
      </p:pic>
    </p:spTree>
    <p:extLst>
      <p:ext uri="{BB962C8B-B14F-4D97-AF65-F5344CB8AC3E}">
        <p14:creationId xmlns="" xmlns:p14="http://schemas.microsoft.com/office/powerpoint/2010/main" val="11941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1000"/>
                                        <p:tgtEl>
                                          <p:spTgt spid="6"/>
                                        </p:tgtEl>
                                      </p:cBhvr>
                                    </p:animEffect>
                                  </p:childTnLst>
                                  <p:subTnLst>
                                    <p:set>
                                      <p:cBhvr override="childStyle">
                                        <p:cTn dur="1" fill="hold" display="0" masterRel="sameClick" afterEffect="1">
                                          <p:stCondLst>
                                            <p:cond evt="end" delay="0">
                                              <p:tn val="10"/>
                                            </p:cond>
                                          </p:stCondLst>
                                        </p:cTn>
                                        <p:tgtEl>
                                          <p:spTgt spid="6"/>
                                        </p:tgtEl>
                                        <p:attrNameLst>
                                          <p:attrName>style.visibility</p:attrName>
                                        </p:attrNameLst>
                                      </p:cBhvr>
                                      <p:to>
                                        <p:strVal val="hidden"/>
                                      </p:to>
                                    </p:set>
                                    <p:audio>
                                      <p:cMediaNode>
                                        <p:cTn display="0" masterRel="sameClick">
                                          <p:stCondLst>
                                            <p:cond evt="begin" delay="0">
                                              <p:tn val="10"/>
                                            </p:cond>
                                          </p:stCondLst>
                                          <p:endCondLst>
                                            <p:cond evt="onStopAudio" delay="0">
                                              <p:tgtEl>
                                                <p:sldTgt/>
                                              </p:tgtEl>
                                            </p:cond>
                                          </p:endCondLst>
                                        </p:cTn>
                                        <p:tgtEl>
                                          <p:sndTgt r:embed="rId2" name="coin.wav"/>
                                        </p:tgtEl>
                                      </p:cMediaNode>
                                    </p:audio>
                                  </p:sub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out)">
                                      <p:cBhvr>
                                        <p:cTn id="16" dur="1000"/>
                                        <p:tgtEl>
                                          <p:spTgt spid="9"/>
                                        </p:tgtEl>
                                      </p:cBhvr>
                                    </p:animEffect>
                                  </p:childTnLst>
                                  <p:subTnLst>
                                    <p:set>
                                      <p:cBhvr override="childStyle">
                                        <p:cTn dur="1" fill="hold" display="0" masterRel="sameClick" afterEffect="1">
                                          <p:stCondLst>
                                            <p:cond evt="end" delay="0">
                                              <p:tn val="14"/>
                                            </p:cond>
                                          </p:stCondLst>
                                        </p:cTn>
                                        <p:tgtEl>
                                          <p:spTgt spid="9"/>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par>
                          <p:cTn id="17" fill="hold">
                            <p:stCondLst>
                              <p:cond delay="2000"/>
                            </p:stCondLst>
                            <p:childTnLst>
                              <p:par>
                                <p:cTn id="18" presetID="4" presetClass="entr" presetSubtype="32"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out)">
                                      <p:cBhvr>
                                        <p:cTn id="20" dur="1000"/>
                                        <p:tgtEl>
                                          <p:spTgt spid="14"/>
                                        </p:tgtEl>
                                      </p:cBhvr>
                                    </p:animEffect>
                                  </p:childTnLst>
                                  <p:subTnLst>
                                    <p:set>
                                      <p:cBhvr override="childStyle">
                                        <p:cTn dur="1" fill="hold" display="0" masterRel="sameClick" afterEffect="1">
                                          <p:stCondLst>
                                            <p:cond evt="end" delay="0">
                                              <p:tn val="18"/>
                                            </p:cond>
                                          </p:stCondLst>
                                        </p:cTn>
                                        <p:tgtEl>
                                          <p:spTgt spid="14"/>
                                        </p:tgtEl>
                                        <p:attrNameLst>
                                          <p:attrName>style.visibility</p:attrName>
                                        </p:attrNameLst>
                                      </p:cBhvr>
                                      <p:to>
                                        <p:strVal val="hidden"/>
                                      </p:to>
                                    </p:set>
                                    <p:audio>
                                      <p:cMediaNode>
                                        <p:cTn display="0" masterRel="sameClick">
                                          <p:stCondLst>
                                            <p:cond evt="begin" delay="0">
                                              <p:tn val="18"/>
                                            </p:cond>
                                          </p:stCondLst>
                                          <p:endCondLst>
                                            <p:cond evt="onStopAudio" delay="0">
                                              <p:tgtEl>
                                                <p:sldTgt/>
                                              </p:tgtEl>
                                            </p:cond>
                                          </p:endCondLst>
                                        </p:cTn>
                                        <p:tgtEl>
                                          <p:sndTgt r:embed="rId2" name="coin.wav"/>
                                        </p:tgtEl>
                                      </p:cMediaNode>
                                    </p:audio>
                                  </p:subTnLst>
                                </p:cTn>
                              </p:par>
                            </p:childTnLst>
                          </p:cTn>
                        </p:par>
                        <p:par>
                          <p:cTn id="21" fill="hold">
                            <p:stCondLst>
                              <p:cond delay="3000"/>
                            </p:stCondLst>
                            <p:childTnLst>
                              <p:par>
                                <p:cTn id="22" presetID="4" presetClass="entr" presetSubtype="32"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out)">
                                      <p:cBhvr>
                                        <p:cTn id="24" dur="1000"/>
                                        <p:tgtEl>
                                          <p:spTgt spid="17"/>
                                        </p:tgtEl>
                                      </p:cBhvr>
                                    </p:animEffect>
                                  </p:childTnLst>
                                  <p:subTnLst>
                                    <p:set>
                                      <p:cBhvr override="childStyle">
                                        <p:cTn dur="1" fill="hold" display="0" masterRel="sameClick" afterEffect="1">
                                          <p:stCondLst>
                                            <p:cond evt="end" delay="0">
                                              <p:tn val="22"/>
                                            </p:cond>
                                          </p:stCondLst>
                                        </p:cTn>
                                        <p:tgtEl>
                                          <p:spTgt spid="17"/>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2" name="coin.wav"/>
                                        </p:tgtEl>
                                      </p:cMediaNode>
                                    </p:audio>
                                  </p:subTnLst>
                                </p:cTn>
                              </p:par>
                            </p:childTnLst>
                          </p:cTn>
                        </p:par>
                        <p:par>
                          <p:cTn id="25" fill="hold">
                            <p:stCondLst>
                              <p:cond delay="4000"/>
                            </p:stCondLst>
                            <p:childTnLst>
                              <p:par>
                                <p:cTn id="26" presetID="4" presetClass="entr" presetSubtype="3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out)">
                                      <p:cBhvr>
                                        <p:cTn id="28" dur="1000"/>
                                        <p:tgtEl>
                                          <p:spTgt spid="20"/>
                                        </p:tgtEl>
                                      </p:cBhvr>
                                    </p:animEffect>
                                  </p:childTnLst>
                                  <p:subTnLst>
                                    <p:set>
                                      <p:cBhvr override="childStyle">
                                        <p:cTn dur="1" fill="hold" display="0" masterRel="sameClick" afterEffect="1">
                                          <p:stCondLst>
                                            <p:cond evt="end" delay="0">
                                              <p:tn val="26"/>
                                            </p:cond>
                                          </p:stCondLst>
                                        </p:cTn>
                                        <p:tgtEl>
                                          <p:spTgt spid="20"/>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29" fill="hold">
                            <p:stCondLst>
                              <p:cond delay="5000"/>
                            </p:stCondLst>
                            <p:childTnLst>
                              <p:par>
                                <p:cTn id="30" presetID="4" presetClass="entr" presetSubtype="16"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1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3" presetClass="exit" presetSubtype="32" fill="hold" nodeType="clickEffect">
                                  <p:stCondLst>
                                    <p:cond delay="0"/>
                                  </p:stCondLst>
                                  <p:childTnLst>
                                    <p:anim calcmode="lin" valueType="num">
                                      <p:cBhvr>
                                        <p:cTn id="36" dur="500"/>
                                        <p:tgtEl>
                                          <p:spTgt spid="12">
                                            <p:txEl>
                                              <p:pRg st="1" end="1"/>
                                            </p:txEl>
                                          </p:spTgt>
                                        </p:tgtEl>
                                        <p:attrNameLst>
                                          <p:attrName>ppt_w</p:attrName>
                                        </p:attrNameLst>
                                      </p:cBhvr>
                                      <p:tavLst>
                                        <p:tav tm="0">
                                          <p:val>
                                            <p:strVal val="ppt_w"/>
                                          </p:val>
                                        </p:tav>
                                        <p:tav tm="100000">
                                          <p:val>
                                            <p:fltVal val="0"/>
                                          </p:val>
                                        </p:tav>
                                      </p:tavLst>
                                    </p:anim>
                                    <p:anim calcmode="lin" valueType="num">
                                      <p:cBhvr>
                                        <p:cTn id="37" dur="500"/>
                                        <p:tgtEl>
                                          <p:spTgt spid="12">
                                            <p:txEl>
                                              <p:pRg st="1" end="1"/>
                                            </p:txEl>
                                          </p:spTgt>
                                        </p:tgtEl>
                                        <p:attrNameLst>
                                          <p:attrName>ppt_h</p:attrName>
                                        </p:attrNameLst>
                                      </p:cBhvr>
                                      <p:tavLst>
                                        <p:tav tm="0">
                                          <p:val>
                                            <p:strVal val="ppt_h"/>
                                          </p:val>
                                        </p:tav>
                                        <p:tav tm="100000">
                                          <p:val>
                                            <p:fltVal val="0"/>
                                          </p:val>
                                        </p:tav>
                                      </p:tavLst>
                                    </p:anim>
                                    <p:set>
                                      <p:cBhvr>
                                        <p:cTn id="38" dur="1" fill="hold">
                                          <p:stCondLst>
                                            <p:cond delay="499"/>
                                          </p:stCondLst>
                                        </p:cTn>
                                        <p:tgtEl>
                                          <p:spTgt spid="12">
                                            <p:txEl>
                                              <p:pRg st="1" end="1"/>
                                            </p:txEl>
                                          </p:spTgt>
                                        </p:tgtEl>
                                        <p:attrNameLst>
                                          <p:attrName>style.visibility</p:attrName>
                                        </p:attrNameLst>
                                      </p:cBhvr>
                                      <p:to>
                                        <p:strVal val="hidden"/>
                                      </p:to>
                                    </p:set>
                                  </p:childTnLst>
                                </p:cTn>
                              </p:par>
                              <p:par>
                                <p:cTn id="39" presetID="23" presetClass="exit" presetSubtype="32" fill="hold" nodeType="withEffect">
                                  <p:stCondLst>
                                    <p:cond delay="0"/>
                                  </p:stCondLst>
                                  <p:childTnLst>
                                    <p:anim calcmode="lin" valueType="num">
                                      <p:cBhvr>
                                        <p:cTn id="40" dur="500"/>
                                        <p:tgtEl>
                                          <p:spTgt spid="12">
                                            <p:txEl>
                                              <p:pRg st="2" end="2"/>
                                            </p:txEl>
                                          </p:spTgt>
                                        </p:tgtEl>
                                        <p:attrNameLst>
                                          <p:attrName>ppt_w</p:attrName>
                                        </p:attrNameLst>
                                      </p:cBhvr>
                                      <p:tavLst>
                                        <p:tav tm="0">
                                          <p:val>
                                            <p:strVal val="ppt_w"/>
                                          </p:val>
                                        </p:tav>
                                        <p:tav tm="100000">
                                          <p:val>
                                            <p:fltVal val="0"/>
                                          </p:val>
                                        </p:tav>
                                      </p:tavLst>
                                    </p:anim>
                                    <p:anim calcmode="lin" valueType="num">
                                      <p:cBhvr>
                                        <p:cTn id="41" dur="500"/>
                                        <p:tgtEl>
                                          <p:spTgt spid="12">
                                            <p:txEl>
                                              <p:pRg st="2" end="2"/>
                                            </p:txEl>
                                          </p:spTgt>
                                        </p:tgtEl>
                                        <p:attrNameLst>
                                          <p:attrName>ppt_h</p:attrName>
                                        </p:attrNameLst>
                                      </p:cBhvr>
                                      <p:tavLst>
                                        <p:tav tm="0">
                                          <p:val>
                                            <p:strVal val="ppt_h"/>
                                          </p:val>
                                        </p:tav>
                                        <p:tav tm="100000">
                                          <p:val>
                                            <p:fltVal val="0"/>
                                          </p:val>
                                        </p:tav>
                                      </p:tavLst>
                                    </p:anim>
                                    <p:set>
                                      <p:cBhvr>
                                        <p:cTn id="42" dur="1" fill="hold">
                                          <p:stCondLst>
                                            <p:cond delay="499"/>
                                          </p:stCondLst>
                                        </p:cTn>
                                        <p:tgtEl>
                                          <p:spTgt spid="12">
                                            <p:txEl>
                                              <p:pRg st="2" end="2"/>
                                            </p:txEl>
                                          </p:spTgt>
                                        </p:tgtEl>
                                        <p:attrNameLst>
                                          <p:attrName>style.visibility</p:attrName>
                                        </p:attrNameLst>
                                      </p:cBhvr>
                                      <p:to>
                                        <p:strVal val="hidden"/>
                                      </p:to>
                                    </p:set>
                                  </p:childTnLst>
                                </p:cTn>
                              </p:par>
                              <p:par>
                                <p:cTn id="43" presetID="23" presetClass="exit" presetSubtype="32" fill="hold" nodeType="withEffect">
                                  <p:stCondLst>
                                    <p:cond delay="0"/>
                                  </p:stCondLst>
                                  <p:childTnLst>
                                    <p:anim calcmode="lin" valueType="num">
                                      <p:cBhvr>
                                        <p:cTn id="44" dur="500"/>
                                        <p:tgtEl>
                                          <p:spTgt spid="12">
                                            <p:txEl>
                                              <p:pRg st="3" end="3"/>
                                            </p:txEl>
                                          </p:spTgt>
                                        </p:tgtEl>
                                        <p:attrNameLst>
                                          <p:attrName>ppt_w</p:attrName>
                                        </p:attrNameLst>
                                      </p:cBhvr>
                                      <p:tavLst>
                                        <p:tav tm="0">
                                          <p:val>
                                            <p:strVal val="ppt_w"/>
                                          </p:val>
                                        </p:tav>
                                        <p:tav tm="100000">
                                          <p:val>
                                            <p:fltVal val="0"/>
                                          </p:val>
                                        </p:tav>
                                      </p:tavLst>
                                    </p:anim>
                                    <p:anim calcmode="lin" valueType="num">
                                      <p:cBhvr>
                                        <p:cTn id="45" dur="500"/>
                                        <p:tgtEl>
                                          <p:spTgt spid="12">
                                            <p:txEl>
                                              <p:pRg st="3" end="3"/>
                                            </p:txEl>
                                          </p:spTgt>
                                        </p:tgtEl>
                                        <p:attrNameLst>
                                          <p:attrName>ppt_h</p:attrName>
                                        </p:attrNameLst>
                                      </p:cBhvr>
                                      <p:tavLst>
                                        <p:tav tm="0">
                                          <p:val>
                                            <p:strVal val="ppt_h"/>
                                          </p:val>
                                        </p:tav>
                                        <p:tav tm="100000">
                                          <p:val>
                                            <p:fltVal val="0"/>
                                          </p:val>
                                        </p:tav>
                                      </p:tavLst>
                                    </p:anim>
                                    <p:set>
                                      <p:cBhvr>
                                        <p:cTn id="46" dur="1" fill="hold">
                                          <p:stCondLst>
                                            <p:cond delay="4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gradFill>
            <a:gsLst>
              <a:gs pos="68000">
                <a:srgbClr val="FF2D73"/>
              </a:gs>
              <a:gs pos="100000">
                <a:srgbClr val="92D050"/>
              </a:gs>
            </a:gsLst>
            <a:lin ang="5400000" scaled="1"/>
          </a:gradFill>
          <a:ln w="9525">
            <a:solidFill>
              <a:schemeClr val="tx1"/>
            </a:solidFill>
            <a:miter lim="800000"/>
            <a:headEnd/>
            <a:tailEnd/>
          </a:ln>
          <a:effectLst/>
        </p:spPr>
        <p:txBody>
          <a:bodyPr wrap="none" anchor="ctr"/>
          <a:lstStyle/>
          <a:p>
            <a:endParaRPr lang="en-US" sz="4000">
              <a:latin typeface="Times New Roman" pitchFamily="18" charset="0"/>
              <a:cs typeface="Times New Roman" pitchFamily="18" charset="0"/>
            </a:endParaRPr>
          </a:p>
        </p:txBody>
      </p:sp>
      <p:sp>
        <p:nvSpPr>
          <p:cNvPr id="3" name="Rectangle 2"/>
          <p:cNvSpPr>
            <a:spLocks noGrp="1" noChangeArrowheads="1"/>
          </p:cNvSpPr>
          <p:nvPr/>
        </p:nvSpPr>
        <p:spPr bwMode="auto">
          <a:xfrm>
            <a:off x="228600" y="419100"/>
            <a:ext cx="8686800" cy="1409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a:lstStyle>
          <a:p>
            <a:r>
              <a:rPr lang="vi-VN" sz="4000" b="1" dirty="0">
                <a:solidFill>
                  <a:schemeClr val="bg1"/>
                </a:solidFill>
                <a:latin typeface="Times New Roman" pitchFamily="18" charset="0"/>
                <a:cs typeface="Times New Roman" pitchFamily="18" charset="0"/>
              </a:rPr>
              <a:t>Câu hỏi 3 :</a:t>
            </a:r>
            <a:endParaRPr lang="en-US" sz="4000" b="1" dirty="0">
              <a:solidFill>
                <a:schemeClr val="bg1"/>
              </a:solidFill>
              <a:latin typeface="Times New Roman" pitchFamily="18" charset="0"/>
              <a:cs typeface="Times New Roman" pitchFamily="18" charset="0"/>
            </a:endParaRPr>
          </a:p>
          <a:p>
            <a:r>
              <a:rPr lang="en-US" sz="4000" b="1"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Mùa xuân có ngày lễ kỷ niệm gì đáng nhớ nhất ?</a:t>
            </a:r>
            <a:endParaRPr lang="en-US" sz="4000" b="1" dirty="0">
              <a:solidFill>
                <a:schemeClr val="bg1"/>
              </a:solidFill>
              <a:latin typeface="Times New Roman" pitchFamily="18" charset="0"/>
              <a:cs typeface="Times New Roman" pitchFamily="18" charset="0"/>
            </a:endParaRPr>
          </a:p>
        </p:txBody>
      </p:sp>
      <p:sp>
        <p:nvSpPr>
          <p:cNvPr id="4" name="Rectangle 3"/>
          <p:cNvSpPr>
            <a:spLocks noGrp="1" noChangeArrowheads="1"/>
          </p:cNvSpPr>
          <p:nvPr/>
        </p:nvSpPr>
        <p:spPr bwMode="auto">
          <a:xfrm>
            <a:off x="228600" y="2057400"/>
            <a:ext cx="8915400"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a:lstStyle>
          <a:p>
            <a:pPr>
              <a:buFont typeface="Wingdings" pitchFamily="2" charset="2"/>
              <a:buNone/>
            </a:pPr>
            <a:r>
              <a:rPr lang="vi-VN" sz="4000" b="1" dirty="0">
                <a:solidFill>
                  <a:schemeClr val="bg1"/>
                </a:solidFill>
                <a:latin typeface="Times New Roman" pitchFamily="18" charset="0"/>
                <a:cs typeface="Times New Roman" pitchFamily="18" charset="0"/>
              </a:rPr>
              <a:t>A.</a:t>
            </a:r>
            <a:r>
              <a:rPr lang="en-US" sz="4000" b="1"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Ngày phụ nữ Việt Nam</a:t>
            </a:r>
            <a:r>
              <a:rPr lang="en-US" sz="4000" b="1"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(20/10/1930)</a:t>
            </a:r>
          </a:p>
          <a:p>
            <a:pPr>
              <a:buFont typeface="Wingdings" pitchFamily="2" charset="2"/>
              <a:buNone/>
            </a:pPr>
            <a:r>
              <a:rPr lang="vi-VN" sz="4000" b="1" dirty="0">
                <a:solidFill>
                  <a:schemeClr val="bg1"/>
                </a:solidFill>
                <a:latin typeface="Times New Roman" pitchFamily="18" charset="0"/>
                <a:cs typeface="Times New Roman" pitchFamily="18" charset="0"/>
              </a:rPr>
              <a:t>B.</a:t>
            </a:r>
            <a:r>
              <a:rPr lang="en-US" sz="4000" b="1"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Ngày Việt Nam hoàn toàn giải phóng (30/4/1975)</a:t>
            </a:r>
          </a:p>
          <a:p>
            <a:pPr>
              <a:buFont typeface="Wingdings" pitchFamily="2" charset="2"/>
              <a:buNone/>
            </a:pPr>
            <a:r>
              <a:rPr lang="vi-VN" sz="4000" b="1" dirty="0">
                <a:solidFill>
                  <a:schemeClr val="bg1"/>
                </a:solidFill>
                <a:latin typeface="Times New Roman" pitchFamily="18" charset="0"/>
                <a:cs typeface="Times New Roman" pitchFamily="18" charset="0"/>
              </a:rPr>
              <a:t>C.</a:t>
            </a:r>
            <a:r>
              <a:rPr lang="en-US" sz="4000" b="1"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Ngày Bác Hồ đọc bản tuyên ngôn độc lập (2/9/1945)</a:t>
            </a:r>
          </a:p>
          <a:p>
            <a:pPr>
              <a:buFont typeface="Wingdings" pitchFamily="2" charset="2"/>
              <a:buNone/>
            </a:pPr>
            <a:r>
              <a:rPr lang="vi-VN" sz="4000" b="1" dirty="0">
                <a:solidFill>
                  <a:schemeClr val="bg1"/>
                </a:solidFill>
                <a:latin typeface="Times New Roman" pitchFamily="18" charset="0"/>
                <a:cs typeface="Times New Roman" pitchFamily="18" charset="0"/>
              </a:rPr>
              <a:t>D.</a:t>
            </a:r>
            <a:r>
              <a:rPr lang="en-US" sz="4000" b="1"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Ngày thành lập Đảng cộng sản Việt Nam (3/2/1930)</a:t>
            </a:r>
            <a:endParaRPr lang="en-US" sz="4000" dirty="0">
              <a:solidFill>
                <a:schemeClr val="bg1"/>
              </a:solidFill>
              <a:latin typeface="Times New Roman" pitchFamily="18" charset="0"/>
              <a:cs typeface="Times New Roman" pitchFamily="18" charset="0"/>
            </a:endParaRPr>
          </a:p>
        </p:txBody>
      </p:sp>
      <p:grpSp>
        <p:nvGrpSpPr>
          <p:cNvPr id="6" name="Group 12"/>
          <p:cNvGrpSpPr>
            <a:grpSpLocks/>
          </p:cNvGrpSpPr>
          <p:nvPr/>
        </p:nvGrpSpPr>
        <p:grpSpPr bwMode="auto">
          <a:xfrm>
            <a:off x="7753350" y="659606"/>
            <a:ext cx="1295400" cy="1096963"/>
            <a:chOff x="1824" y="2773"/>
            <a:chExt cx="816" cy="691"/>
          </a:xfrm>
        </p:grpSpPr>
        <p:pic>
          <p:nvPicPr>
            <p:cNvPr id="7" name="Picture 13"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WordArt 14"/>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5</a:t>
              </a:r>
            </a:p>
          </p:txBody>
        </p:sp>
      </p:grpSp>
      <p:grpSp>
        <p:nvGrpSpPr>
          <p:cNvPr id="9" name="Group 15"/>
          <p:cNvGrpSpPr>
            <a:grpSpLocks/>
          </p:cNvGrpSpPr>
          <p:nvPr/>
        </p:nvGrpSpPr>
        <p:grpSpPr bwMode="auto">
          <a:xfrm>
            <a:off x="7753350" y="659606"/>
            <a:ext cx="1295400" cy="1096963"/>
            <a:chOff x="1824" y="2773"/>
            <a:chExt cx="816" cy="691"/>
          </a:xfrm>
        </p:grpSpPr>
        <p:pic>
          <p:nvPicPr>
            <p:cNvPr id="10" name="Picture 16"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WordArt 17"/>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4</a:t>
              </a:r>
            </a:p>
          </p:txBody>
        </p:sp>
      </p:grpSp>
      <p:grpSp>
        <p:nvGrpSpPr>
          <p:cNvPr id="12" name="Group 18"/>
          <p:cNvGrpSpPr>
            <a:grpSpLocks/>
          </p:cNvGrpSpPr>
          <p:nvPr/>
        </p:nvGrpSpPr>
        <p:grpSpPr bwMode="auto">
          <a:xfrm>
            <a:off x="7753350" y="659606"/>
            <a:ext cx="1295400" cy="1096963"/>
            <a:chOff x="1824" y="2773"/>
            <a:chExt cx="816" cy="691"/>
          </a:xfrm>
        </p:grpSpPr>
        <p:pic>
          <p:nvPicPr>
            <p:cNvPr id="13" name="Picture 19"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WordArt 20"/>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3</a:t>
              </a:r>
            </a:p>
          </p:txBody>
        </p:sp>
      </p:grpSp>
      <p:grpSp>
        <p:nvGrpSpPr>
          <p:cNvPr id="15" name="Group 21"/>
          <p:cNvGrpSpPr>
            <a:grpSpLocks/>
          </p:cNvGrpSpPr>
          <p:nvPr/>
        </p:nvGrpSpPr>
        <p:grpSpPr bwMode="auto">
          <a:xfrm>
            <a:off x="7753350" y="659606"/>
            <a:ext cx="1295400" cy="1096963"/>
            <a:chOff x="1824" y="2773"/>
            <a:chExt cx="816" cy="691"/>
          </a:xfrm>
        </p:grpSpPr>
        <p:pic>
          <p:nvPicPr>
            <p:cNvPr id="16" name="Picture 22"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WordArt 23"/>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2</a:t>
              </a:r>
            </a:p>
          </p:txBody>
        </p:sp>
      </p:grpSp>
      <p:grpSp>
        <p:nvGrpSpPr>
          <p:cNvPr id="18" name="Group 24"/>
          <p:cNvGrpSpPr>
            <a:grpSpLocks/>
          </p:cNvGrpSpPr>
          <p:nvPr/>
        </p:nvGrpSpPr>
        <p:grpSpPr bwMode="auto">
          <a:xfrm>
            <a:off x="7753350" y="659606"/>
            <a:ext cx="1295400" cy="1096963"/>
            <a:chOff x="1824" y="2773"/>
            <a:chExt cx="816" cy="691"/>
          </a:xfrm>
        </p:grpSpPr>
        <p:pic>
          <p:nvPicPr>
            <p:cNvPr id="19" name="Picture 25"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WordArt 26"/>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1</a:t>
              </a:r>
            </a:p>
          </p:txBody>
        </p:sp>
      </p:grpSp>
      <p:pic>
        <p:nvPicPr>
          <p:cNvPr id="21" name="Picture 27" descr="ALARMCLC"/>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72350" y="202406"/>
            <a:ext cx="2133600" cy="164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140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out)">
                                      <p:cBhvr>
                                        <p:cTn id="11" dur="1000"/>
                                        <p:tgtEl>
                                          <p:spTgt spid="9"/>
                                        </p:tgtEl>
                                      </p:cBhvr>
                                    </p:animEffect>
                                  </p:childTnLst>
                                  <p:subTnLst>
                                    <p:set>
                                      <p:cBhvr override="childStyle">
                                        <p:cTn dur="1" fill="hold" display="0" masterRel="sameClick" afterEffect="1">
                                          <p:stCondLst>
                                            <p:cond evt="end" delay="0">
                                              <p:tn val="9"/>
                                            </p:cond>
                                          </p:stCondLst>
                                        </p:cTn>
                                        <p:tgtEl>
                                          <p:spTgt spid="9"/>
                                        </p:tgtEl>
                                        <p:attrNameLst>
                                          <p:attrName>style.visibility</p:attrName>
                                        </p:attrNameLst>
                                      </p:cBhvr>
                                      <p:to>
                                        <p:strVal val="hidden"/>
                                      </p:to>
                                    </p:set>
                                    <p:audio>
                                      <p:cMediaNode>
                                        <p:cTn display="0" masterRel="sameClick">
                                          <p:stCondLst>
                                            <p:cond evt="begin" delay="0">
                                              <p:tn val="9"/>
                                            </p:cond>
                                          </p:stCondLst>
                                          <p:endCondLst>
                                            <p:cond evt="onStopAudio" delay="0">
                                              <p:tgtEl>
                                                <p:sldTgt/>
                                              </p:tgtEl>
                                            </p:cond>
                                          </p:endCondLst>
                                        </p:cTn>
                                        <p:tgtEl>
                                          <p:sndTgt r:embed="rId2" name="coin.wav"/>
                                        </p:tgtEl>
                                      </p:cMediaNode>
                                    </p:audio>
                                  </p:subTnLst>
                                </p:cTn>
                              </p:par>
                            </p:childTnLst>
                          </p:cTn>
                        </p:par>
                        <p:par>
                          <p:cTn id="12" fill="hold">
                            <p:stCondLst>
                              <p:cond delay="2000"/>
                            </p:stCondLst>
                            <p:childTnLst>
                              <p:par>
                                <p:cTn id="13" presetID="4" presetClass="entr" presetSubtype="3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out)">
                                      <p:cBhvr>
                                        <p:cTn id="15" dur="1000"/>
                                        <p:tgtEl>
                                          <p:spTgt spid="12"/>
                                        </p:tgtEl>
                                      </p:cBhvr>
                                    </p:animEffect>
                                  </p:childTnLst>
                                  <p:subTnLst>
                                    <p:set>
                                      <p:cBhvr override="childStyle">
                                        <p:cTn dur="1" fill="hold" display="0" masterRel="sameClick" afterEffect="1">
                                          <p:stCondLst>
                                            <p:cond evt="end" delay="0">
                                              <p:tn val="13"/>
                                            </p:cond>
                                          </p:stCondLst>
                                        </p:cTn>
                                        <p:tgtEl>
                                          <p:spTgt spid="1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coin.wav"/>
                                        </p:tgtEl>
                                      </p:cMediaNode>
                                    </p:audio>
                                  </p:subTnLst>
                                </p:cTn>
                              </p:par>
                            </p:childTnLst>
                          </p:cTn>
                        </p:par>
                        <p:par>
                          <p:cTn id="16" fill="hold">
                            <p:stCondLst>
                              <p:cond delay="3000"/>
                            </p:stCondLst>
                            <p:childTnLst>
                              <p:par>
                                <p:cTn id="17" presetID="4" presetClass="entr" presetSubtype="3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out)">
                                      <p:cBhvr>
                                        <p:cTn id="19" dur="1000"/>
                                        <p:tgtEl>
                                          <p:spTgt spid="15"/>
                                        </p:tgtEl>
                                      </p:cBhvr>
                                    </p:animEffect>
                                  </p:childTnLst>
                                  <p:subTnLst>
                                    <p:set>
                                      <p:cBhvr override="childStyle">
                                        <p:cTn dur="1" fill="hold" display="0" masterRel="sameClick" afterEffect="1">
                                          <p:stCondLst>
                                            <p:cond evt="end" delay="0">
                                              <p:tn val="17"/>
                                            </p:cond>
                                          </p:stCondLst>
                                        </p:cTn>
                                        <p:tgtEl>
                                          <p:spTgt spid="15"/>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oin.wav"/>
                                        </p:tgtEl>
                                      </p:cMediaNode>
                                    </p:audio>
                                  </p:subTnLst>
                                </p:cTn>
                              </p:par>
                            </p:childTnLst>
                          </p:cTn>
                        </p:par>
                        <p:par>
                          <p:cTn id="20" fill="hold">
                            <p:stCondLst>
                              <p:cond delay="4000"/>
                            </p:stCondLst>
                            <p:childTnLst>
                              <p:par>
                                <p:cTn id="21" presetID="4" presetClass="entr" presetSubtype="3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out)">
                                      <p:cBhvr>
                                        <p:cTn id="23" dur="1000"/>
                                        <p:tgtEl>
                                          <p:spTgt spid="18"/>
                                        </p:tgtEl>
                                      </p:cBhvr>
                                    </p:animEffect>
                                  </p:childTnLst>
                                  <p:subTnLst>
                                    <p:set>
                                      <p:cBhvr override="childStyle">
                                        <p:cTn dur="1" fill="hold" display="0" masterRel="sameClick" afterEffect="1">
                                          <p:stCondLst>
                                            <p:cond evt="end" delay="0">
                                              <p:tn val="21"/>
                                            </p:cond>
                                          </p:stCondLst>
                                        </p:cTn>
                                        <p:tgtEl>
                                          <p:spTgt spid="18"/>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2" name="coin.wav"/>
                                        </p:tgtEl>
                                      </p:cMediaNode>
                                    </p:audio>
                                  </p:subTnLst>
                                </p:cTn>
                              </p:par>
                            </p:childTnLst>
                          </p:cTn>
                        </p:par>
                        <p:par>
                          <p:cTn id="24" fill="hold">
                            <p:stCondLst>
                              <p:cond delay="5000"/>
                            </p:stCondLst>
                            <p:childTnLst>
                              <p:par>
                                <p:cTn id="25" presetID="4"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xit" presetSubtype="32" fill="hold" nodeType="clickEffect">
                                  <p:stCondLst>
                                    <p:cond delay="0"/>
                                  </p:stCondLst>
                                  <p:childTnLst>
                                    <p:anim calcmode="lin" valueType="num">
                                      <p:cBhvr>
                                        <p:cTn id="31" dur="500"/>
                                        <p:tgtEl>
                                          <p:spTgt spid="4">
                                            <p:txEl>
                                              <p:pRg st="0" end="0"/>
                                            </p:txEl>
                                          </p:spTgt>
                                        </p:tgtEl>
                                        <p:attrNameLst>
                                          <p:attrName>ppt_w</p:attrName>
                                        </p:attrNameLst>
                                      </p:cBhvr>
                                      <p:tavLst>
                                        <p:tav tm="0">
                                          <p:val>
                                            <p:strVal val="ppt_w"/>
                                          </p:val>
                                        </p:tav>
                                        <p:tav tm="100000">
                                          <p:val>
                                            <p:fltVal val="0"/>
                                          </p:val>
                                        </p:tav>
                                      </p:tavLst>
                                    </p:anim>
                                    <p:anim calcmode="lin" valueType="num">
                                      <p:cBhvr>
                                        <p:cTn id="32" dur="500"/>
                                        <p:tgtEl>
                                          <p:spTgt spid="4">
                                            <p:txEl>
                                              <p:pRg st="0" end="0"/>
                                            </p:txEl>
                                          </p:spTgt>
                                        </p:tgtEl>
                                        <p:attrNameLst>
                                          <p:attrName>ppt_h</p:attrName>
                                        </p:attrNameLst>
                                      </p:cBhvr>
                                      <p:tavLst>
                                        <p:tav tm="0">
                                          <p:val>
                                            <p:strVal val="ppt_h"/>
                                          </p:val>
                                        </p:tav>
                                        <p:tav tm="100000">
                                          <p:val>
                                            <p:fltVal val="0"/>
                                          </p:val>
                                        </p:tav>
                                      </p:tavLst>
                                    </p:anim>
                                    <p:animEffect transition="out" filter="fade">
                                      <p:cBhvr>
                                        <p:cTn id="33" dur="500"/>
                                        <p:tgtEl>
                                          <p:spTgt spid="4">
                                            <p:txEl>
                                              <p:pRg st="0" end="0"/>
                                            </p:txEl>
                                          </p:spTgt>
                                        </p:tgtEl>
                                      </p:cBhvr>
                                    </p:animEffect>
                                    <p:set>
                                      <p:cBhvr>
                                        <p:cTn id="34" dur="1" fill="hold">
                                          <p:stCondLst>
                                            <p:cond delay="499"/>
                                          </p:stCondLst>
                                        </p:cTn>
                                        <p:tgtEl>
                                          <p:spTgt spid="4">
                                            <p:txEl>
                                              <p:pRg st="0" end="0"/>
                                            </p:txEl>
                                          </p:spTgt>
                                        </p:tgtEl>
                                        <p:attrNameLst>
                                          <p:attrName>style.visibility</p:attrName>
                                        </p:attrNameLst>
                                      </p:cBhvr>
                                      <p:to>
                                        <p:strVal val="hidden"/>
                                      </p:to>
                                    </p:set>
                                  </p:childTnLst>
                                </p:cTn>
                              </p:par>
                              <p:par>
                                <p:cTn id="35" presetID="53" presetClass="exit" presetSubtype="32" fill="hold" nodeType="withEffect">
                                  <p:stCondLst>
                                    <p:cond delay="0"/>
                                  </p:stCondLst>
                                  <p:childTnLst>
                                    <p:anim calcmode="lin" valueType="num">
                                      <p:cBhvr>
                                        <p:cTn id="36" dur="500"/>
                                        <p:tgtEl>
                                          <p:spTgt spid="4">
                                            <p:txEl>
                                              <p:pRg st="1" end="1"/>
                                            </p:txEl>
                                          </p:spTgt>
                                        </p:tgtEl>
                                        <p:attrNameLst>
                                          <p:attrName>ppt_w</p:attrName>
                                        </p:attrNameLst>
                                      </p:cBhvr>
                                      <p:tavLst>
                                        <p:tav tm="0">
                                          <p:val>
                                            <p:strVal val="ppt_w"/>
                                          </p:val>
                                        </p:tav>
                                        <p:tav tm="100000">
                                          <p:val>
                                            <p:fltVal val="0"/>
                                          </p:val>
                                        </p:tav>
                                      </p:tavLst>
                                    </p:anim>
                                    <p:anim calcmode="lin" valueType="num">
                                      <p:cBhvr>
                                        <p:cTn id="37" dur="500"/>
                                        <p:tgtEl>
                                          <p:spTgt spid="4">
                                            <p:txEl>
                                              <p:pRg st="1" end="1"/>
                                            </p:txEl>
                                          </p:spTgt>
                                        </p:tgtEl>
                                        <p:attrNameLst>
                                          <p:attrName>ppt_h</p:attrName>
                                        </p:attrNameLst>
                                      </p:cBhvr>
                                      <p:tavLst>
                                        <p:tav tm="0">
                                          <p:val>
                                            <p:strVal val="ppt_h"/>
                                          </p:val>
                                        </p:tav>
                                        <p:tav tm="100000">
                                          <p:val>
                                            <p:fltVal val="0"/>
                                          </p:val>
                                        </p:tav>
                                      </p:tavLst>
                                    </p:anim>
                                    <p:animEffect transition="out" filter="fade">
                                      <p:cBhvr>
                                        <p:cTn id="38" dur="500"/>
                                        <p:tgtEl>
                                          <p:spTgt spid="4">
                                            <p:txEl>
                                              <p:pRg st="1" end="1"/>
                                            </p:txEl>
                                          </p:spTgt>
                                        </p:tgtEl>
                                      </p:cBhvr>
                                    </p:animEffect>
                                    <p:set>
                                      <p:cBhvr>
                                        <p:cTn id="39" dur="1" fill="hold">
                                          <p:stCondLst>
                                            <p:cond delay="499"/>
                                          </p:stCondLst>
                                        </p:cTn>
                                        <p:tgtEl>
                                          <p:spTgt spid="4">
                                            <p:txEl>
                                              <p:pRg st="1" end="1"/>
                                            </p:txEl>
                                          </p:spTgt>
                                        </p:tgtEl>
                                        <p:attrNameLst>
                                          <p:attrName>style.visibility</p:attrName>
                                        </p:attrNameLst>
                                      </p:cBhvr>
                                      <p:to>
                                        <p:strVal val="hidden"/>
                                      </p:to>
                                    </p:set>
                                  </p:childTnLst>
                                </p:cTn>
                              </p:par>
                              <p:par>
                                <p:cTn id="40" presetID="53" presetClass="exit" presetSubtype="32" fill="hold" nodeType="withEffect">
                                  <p:stCondLst>
                                    <p:cond delay="0"/>
                                  </p:stCondLst>
                                  <p:childTnLst>
                                    <p:anim calcmode="lin" valueType="num">
                                      <p:cBhvr>
                                        <p:cTn id="41" dur="500"/>
                                        <p:tgtEl>
                                          <p:spTgt spid="4">
                                            <p:txEl>
                                              <p:pRg st="2" end="2"/>
                                            </p:txEl>
                                          </p:spTgt>
                                        </p:tgtEl>
                                        <p:attrNameLst>
                                          <p:attrName>ppt_w</p:attrName>
                                        </p:attrNameLst>
                                      </p:cBhvr>
                                      <p:tavLst>
                                        <p:tav tm="0">
                                          <p:val>
                                            <p:strVal val="ppt_w"/>
                                          </p:val>
                                        </p:tav>
                                        <p:tav tm="100000">
                                          <p:val>
                                            <p:fltVal val="0"/>
                                          </p:val>
                                        </p:tav>
                                      </p:tavLst>
                                    </p:anim>
                                    <p:anim calcmode="lin" valueType="num">
                                      <p:cBhvr>
                                        <p:cTn id="42" dur="500"/>
                                        <p:tgtEl>
                                          <p:spTgt spid="4">
                                            <p:txEl>
                                              <p:pRg st="2" end="2"/>
                                            </p:txEl>
                                          </p:spTgt>
                                        </p:tgtEl>
                                        <p:attrNameLst>
                                          <p:attrName>ppt_h</p:attrName>
                                        </p:attrNameLst>
                                      </p:cBhvr>
                                      <p:tavLst>
                                        <p:tav tm="0">
                                          <p:val>
                                            <p:strVal val="ppt_h"/>
                                          </p:val>
                                        </p:tav>
                                        <p:tav tm="100000">
                                          <p:val>
                                            <p:fltVal val="0"/>
                                          </p:val>
                                        </p:tav>
                                      </p:tavLst>
                                    </p:anim>
                                    <p:animEffect transition="out" filter="fade">
                                      <p:cBhvr>
                                        <p:cTn id="43" dur="500"/>
                                        <p:tgtEl>
                                          <p:spTgt spid="4">
                                            <p:txEl>
                                              <p:pRg st="2" end="2"/>
                                            </p:txEl>
                                          </p:spTgt>
                                        </p:tgtEl>
                                      </p:cBhvr>
                                    </p:animEffect>
                                    <p:set>
                                      <p:cBhvr>
                                        <p:cTn id="44"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gradFill>
            <a:gsLst>
              <a:gs pos="68000">
                <a:srgbClr val="FF2D73"/>
              </a:gs>
              <a:gs pos="100000">
                <a:srgbClr val="92D050"/>
              </a:gs>
            </a:gsLst>
            <a:lin ang="5400000" scaled="1"/>
          </a:gradFill>
          <a:ln w="9525">
            <a:solidFill>
              <a:schemeClr val="tx1"/>
            </a:solidFill>
            <a:miter lim="800000"/>
            <a:headEnd/>
            <a:tailEnd/>
          </a:ln>
          <a:effectLst/>
        </p:spPr>
        <p:txBody>
          <a:bodyPr wrap="none" anchor="ctr"/>
          <a:lstStyle/>
          <a:p>
            <a:endParaRPr lang="en-US" b="1">
              <a:latin typeface="Times New Roman" pitchFamily="18" charset="0"/>
              <a:cs typeface="Times New Roman" pitchFamily="18" charset="0"/>
            </a:endParaRPr>
          </a:p>
        </p:txBody>
      </p:sp>
      <p:sp>
        <p:nvSpPr>
          <p:cNvPr id="3" name="Rectangle 2"/>
          <p:cNvSpPr>
            <a:spLocks noGrp="1" noChangeArrowheads="1"/>
          </p:cNvSpPr>
          <p:nvPr/>
        </p:nvSpPr>
        <p:spPr bwMode="auto">
          <a:xfrm>
            <a:off x="346075" y="838200"/>
            <a:ext cx="8001000" cy="1216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a:lstStyle>
          <a:p>
            <a:r>
              <a:rPr lang="vi-VN" sz="4000" b="1" dirty="0">
                <a:solidFill>
                  <a:schemeClr val="bg1"/>
                </a:solidFill>
                <a:latin typeface="Times New Roman" pitchFamily="18" charset="0"/>
                <a:cs typeface="Times New Roman" pitchFamily="18" charset="0"/>
              </a:rPr>
              <a:t>Câu hỏi 4 :</a:t>
            </a:r>
            <a:endParaRPr lang="en-US" sz="4000" b="1" dirty="0">
              <a:solidFill>
                <a:schemeClr val="bg1"/>
              </a:solidFill>
              <a:latin typeface="Times New Roman" pitchFamily="18" charset="0"/>
              <a:cs typeface="Times New Roman" pitchFamily="18" charset="0"/>
            </a:endParaRPr>
          </a:p>
          <a:p>
            <a:r>
              <a:rPr lang="en-US" sz="4000" b="1"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Em hãy cho biết người</a:t>
            </a:r>
            <a:r>
              <a:rPr lang="en-US" sz="4000" b="1"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sáng lập Đảng cộng sản Việt Nam ?</a:t>
            </a:r>
            <a:endParaRPr lang="en-US" sz="4000" b="1" dirty="0">
              <a:solidFill>
                <a:schemeClr val="bg1"/>
              </a:solidFill>
              <a:latin typeface="Times New Roman" pitchFamily="18" charset="0"/>
              <a:cs typeface="Times New Roman" pitchFamily="18" charset="0"/>
            </a:endParaRPr>
          </a:p>
        </p:txBody>
      </p:sp>
      <p:sp>
        <p:nvSpPr>
          <p:cNvPr id="4" name="Rectangle 3"/>
          <p:cNvSpPr>
            <a:spLocks noGrp="1" noChangeArrowheads="1"/>
          </p:cNvSpPr>
          <p:nvPr/>
        </p:nvSpPr>
        <p:spPr bwMode="auto">
          <a:xfrm>
            <a:off x="762000" y="3048000"/>
            <a:ext cx="5022850" cy="308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a:lstStyle>
          <a:p>
            <a:pPr>
              <a:buFont typeface="Wingdings" pitchFamily="2" charset="2"/>
              <a:buNone/>
            </a:pPr>
            <a:r>
              <a:rPr lang="vi-VN" sz="4000" b="1" dirty="0">
                <a:solidFill>
                  <a:schemeClr val="bg1"/>
                </a:solidFill>
                <a:latin typeface="Times New Roman" pitchFamily="18" charset="0"/>
                <a:cs typeface="Times New Roman" pitchFamily="18" charset="0"/>
              </a:rPr>
              <a:t>A.Nông Văn Rền</a:t>
            </a:r>
          </a:p>
          <a:p>
            <a:pPr>
              <a:buFont typeface="Wingdings" pitchFamily="2" charset="2"/>
              <a:buNone/>
            </a:pPr>
            <a:r>
              <a:rPr lang="vi-VN" sz="4000" b="1" dirty="0">
                <a:solidFill>
                  <a:schemeClr val="bg1"/>
                </a:solidFill>
                <a:latin typeface="Times New Roman" pitchFamily="18" charset="0"/>
                <a:cs typeface="Times New Roman" pitchFamily="18" charset="0"/>
              </a:rPr>
              <a:t>B.Võ Thị Sáu</a:t>
            </a:r>
          </a:p>
          <a:p>
            <a:pPr>
              <a:buFont typeface="Wingdings" pitchFamily="2" charset="2"/>
              <a:buNone/>
            </a:pPr>
            <a:r>
              <a:rPr lang="vi-VN" sz="4000" b="1" dirty="0">
                <a:solidFill>
                  <a:schemeClr val="bg1"/>
                </a:solidFill>
                <a:latin typeface="Times New Roman" pitchFamily="18" charset="0"/>
                <a:cs typeface="Times New Roman" pitchFamily="18" charset="0"/>
              </a:rPr>
              <a:t>C.Nguyễn Aí Quốc</a:t>
            </a:r>
          </a:p>
          <a:p>
            <a:pPr>
              <a:buFont typeface="Wingdings" pitchFamily="2" charset="2"/>
              <a:buNone/>
            </a:pPr>
            <a:r>
              <a:rPr lang="vi-VN" sz="4000" b="1" dirty="0">
                <a:solidFill>
                  <a:schemeClr val="bg1"/>
                </a:solidFill>
                <a:latin typeface="Times New Roman" pitchFamily="18" charset="0"/>
                <a:cs typeface="Times New Roman" pitchFamily="18" charset="0"/>
              </a:rPr>
              <a:t>D.Trương Mỹ Hoa</a:t>
            </a:r>
            <a:endParaRPr lang="en-US" sz="4000" b="1" dirty="0">
              <a:solidFill>
                <a:schemeClr val="bg1"/>
              </a:solidFill>
              <a:latin typeface="Times New Roman" pitchFamily="18" charset="0"/>
              <a:cs typeface="Times New Roman" pitchFamily="18" charset="0"/>
            </a:endParaRPr>
          </a:p>
        </p:txBody>
      </p:sp>
      <p:grpSp>
        <p:nvGrpSpPr>
          <p:cNvPr id="6" name="Group 12"/>
          <p:cNvGrpSpPr>
            <a:grpSpLocks/>
          </p:cNvGrpSpPr>
          <p:nvPr/>
        </p:nvGrpSpPr>
        <p:grpSpPr bwMode="auto">
          <a:xfrm>
            <a:off x="7353300" y="5334000"/>
            <a:ext cx="1295400" cy="1096963"/>
            <a:chOff x="1824" y="2773"/>
            <a:chExt cx="816" cy="691"/>
          </a:xfrm>
        </p:grpSpPr>
        <p:pic>
          <p:nvPicPr>
            <p:cNvPr id="7" name="Picture 13"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WordArt 14"/>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5</a:t>
              </a:r>
            </a:p>
          </p:txBody>
        </p:sp>
      </p:grpSp>
      <p:grpSp>
        <p:nvGrpSpPr>
          <p:cNvPr id="9" name="Group 15"/>
          <p:cNvGrpSpPr>
            <a:grpSpLocks/>
          </p:cNvGrpSpPr>
          <p:nvPr/>
        </p:nvGrpSpPr>
        <p:grpSpPr bwMode="auto">
          <a:xfrm>
            <a:off x="7353300" y="5334000"/>
            <a:ext cx="1295400" cy="1096963"/>
            <a:chOff x="1824" y="2773"/>
            <a:chExt cx="816" cy="691"/>
          </a:xfrm>
        </p:grpSpPr>
        <p:pic>
          <p:nvPicPr>
            <p:cNvPr id="10" name="Picture 16"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WordArt 17"/>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4</a:t>
              </a:r>
            </a:p>
          </p:txBody>
        </p:sp>
      </p:grpSp>
      <p:grpSp>
        <p:nvGrpSpPr>
          <p:cNvPr id="12" name="Group 18"/>
          <p:cNvGrpSpPr>
            <a:grpSpLocks/>
          </p:cNvGrpSpPr>
          <p:nvPr/>
        </p:nvGrpSpPr>
        <p:grpSpPr bwMode="auto">
          <a:xfrm>
            <a:off x="7353300" y="5334000"/>
            <a:ext cx="1295400" cy="1096963"/>
            <a:chOff x="1824" y="2773"/>
            <a:chExt cx="816" cy="691"/>
          </a:xfrm>
        </p:grpSpPr>
        <p:pic>
          <p:nvPicPr>
            <p:cNvPr id="13" name="Picture 19"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WordArt 20"/>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3</a:t>
              </a:r>
            </a:p>
          </p:txBody>
        </p:sp>
      </p:grpSp>
      <p:grpSp>
        <p:nvGrpSpPr>
          <p:cNvPr id="15" name="Group 21"/>
          <p:cNvGrpSpPr>
            <a:grpSpLocks/>
          </p:cNvGrpSpPr>
          <p:nvPr/>
        </p:nvGrpSpPr>
        <p:grpSpPr bwMode="auto">
          <a:xfrm>
            <a:off x="7353300" y="5334000"/>
            <a:ext cx="1295400" cy="1096963"/>
            <a:chOff x="1824" y="2773"/>
            <a:chExt cx="816" cy="691"/>
          </a:xfrm>
        </p:grpSpPr>
        <p:pic>
          <p:nvPicPr>
            <p:cNvPr id="16" name="Picture 22"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WordArt 23"/>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2</a:t>
              </a:r>
            </a:p>
          </p:txBody>
        </p:sp>
      </p:grpSp>
      <p:grpSp>
        <p:nvGrpSpPr>
          <p:cNvPr id="18" name="Group 24"/>
          <p:cNvGrpSpPr>
            <a:grpSpLocks/>
          </p:cNvGrpSpPr>
          <p:nvPr/>
        </p:nvGrpSpPr>
        <p:grpSpPr bwMode="auto">
          <a:xfrm>
            <a:off x="7353300" y="5334000"/>
            <a:ext cx="1295400" cy="1096963"/>
            <a:chOff x="1824" y="2773"/>
            <a:chExt cx="816" cy="691"/>
          </a:xfrm>
        </p:grpSpPr>
        <p:pic>
          <p:nvPicPr>
            <p:cNvPr id="19" name="Picture 25"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WordArt 26"/>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dirty="0">
                  <a:ln w="9525">
                    <a:solidFill>
                      <a:srgbClr val="000080"/>
                    </a:solidFill>
                    <a:round/>
                    <a:headEnd/>
                    <a:tailEnd/>
                  </a:ln>
                  <a:latin typeface="Times New Roman"/>
                  <a:cs typeface="Times New Roman"/>
                </a:rPr>
                <a:t>1</a:t>
              </a:r>
            </a:p>
          </p:txBody>
        </p:sp>
      </p:grpSp>
      <p:pic>
        <p:nvPicPr>
          <p:cNvPr id="21" name="Picture 27" descr="ALARMCLC"/>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972300" y="4876800"/>
            <a:ext cx="2133600" cy="164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rotWithShape="1">
          <a:blip r:embed="rId6">
            <a:extLst>
              <a:ext uri="{28A0092B-C50C-407E-A947-70E740481C1C}">
                <a14:useLocalDpi xmlns="" xmlns:a14="http://schemas.microsoft.com/office/drawing/2010/main" val="0"/>
              </a:ext>
            </a:extLst>
          </a:blip>
          <a:srcRect l="27054" r="6147"/>
          <a:stretch/>
        </p:blipFill>
        <p:spPr bwMode="auto">
          <a:xfrm>
            <a:off x="6096000" y="2054224"/>
            <a:ext cx="2811517" cy="2775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7578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out)">
                                      <p:cBhvr>
                                        <p:cTn id="11" dur="1000"/>
                                        <p:tgtEl>
                                          <p:spTgt spid="9"/>
                                        </p:tgtEl>
                                      </p:cBhvr>
                                    </p:animEffect>
                                  </p:childTnLst>
                                  <p:subTnLst>
                                    <p:set>
                                      <p:cBhvr override="childStyle">
                                        <p:cTn dur="1" fill="hold" display="0" masterRel="sameClick" afterEffect="1">
                                          <p:stCondLst>
                                            <p:cond evt="end" delay="0">
                                              <p:tn val="9"/>
                                            </p:cond>
                                          </p:stCondLst>
                                        </p:cTn>
                                        <p:tgtEl>
                                          <p:spTgt spid="9"/>
                                        </p:tgtEl>
                                        <p:attrNameLst>
                                          <p:attrName>style.visibility</p:attrName>
                                        </p:attrNameLst>
                                      </p:cBhvr>
                                      <p:to>
                                        <p:strVal val="hidden"/>
                                      </p:to>
                                    </p:set>
                                    <p:audio>
                                      <p:cMediaNode>
                                        <p:cTn display="0" masterRel="sameClick">
                                          <p:stCondLst>
                                            <p:cond evt="begin" delay="0">
                                              <p:tn val="9"/>
                                            </p:cond>
                                          </p:stCondLst>
                                          <p:endCondLst>
                                            <p:cond evt="onStopAudio" delay="0">
                                              <p:tgtEl>
                                                <p:sldTgt/>
                                              </p:tgtEl>
                                            </p:cond>
                                          </p:endCondLst>
                                        </p:cTn>
                                        <p:tgtEl>
                                          <p:sndTgt r:embed="rId2" name="coin.wav"/>
                                        </p:tgtEl>
                                      </p:cMediaNode>
                                    </p:audio>
                                  </p:subTnLst>
                                </p:cTn>
                              </p:par>
                            </p:childTnLst>
                          </p:cTn>
                        </p:par>
                        <p:par>
                          <p:cTn id="12" fill="hold">
                            <p:stCondLst>
                              <p:cond delay="2000"/>
                            </p:stCondLst>
                            <p:childTnLst>
                              <p:par>
                                <p:cTn id="13" presetID="4" presetClass="entr" presetSubtype="3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out)">
                                      <p:cBhvr>
                                        <p:cTn id="15" dur="1000"/>
                                        <p:tgtEl>
                                          <p:spTgt spid="12"/>
                                        </p:tgtEl>
                                      </p:cBhvr>
                                    </p:animEffect>
                                  </p:childTnLst>
                                  <p:subTnLst>
                                    <p:set>
                                      <p:cBhvr override="childStyle">
                                        <p:cTn dur="1" fill="hold" display="0" masterRel="sameClick" afterEffect="1">
                                          <p:stCondLst>
                                            <p:cond evt="end" delay="0">
                                              <p:tn val="13"/>
                                            </p:cond>
                                          </p:stCondLst>
                                        </p:cTn>
                                        <p:tgtEl>
                                          <p:spTgt spid="1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coin.wav"/>
                                        </p:tgtEl>
                                      </p:cMediaNode>
                                    </p:audio>
                                  </p:subTnLst>
                                </p:cTn>
                              </p:par>
                            </p:childTnLst>
                          </p:cTn>
                        </p:par>
                        <p:par>
                          <p:cTn id="16" fill="hold">
                            <p:stCondLst>
                              <p:cond delay="3000"/>
                            </p:stCondLst>
                            <p:childTnLst>
                              <p:par>
                                <p:cTn id="17" presetID="4" presetClass="entr" presetSubtype="3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out)">
                                      <p:cBhvr>
                                        <p:cTn id="19" dur="1000"/>
                                        <p:tgtEl>
                                          <p:spTgt spid="15"/>
                                        </p:tgtEl>
                                      </p:cBhvr>
                                    </p:animEffect>
                                  </p:childTnLst>
                                  <p:subTnLst>
                                    <p:set>
                                      <p:cBhvr override="childStyle">
                                        <p:cTn dur="1" fill="hold" display="0" masterRel="sameClick" afterEffect="1">
                                          <p:stCondLst>
                                            <p:cond evt="end" delay="0">
                                              <p:tn val="17"/>
                                            </p:cond>
                                          </p:stCondLst>
                                        </p:cTn>
                                        <p:tgtEl>
                                          <p:spTgt spid="15"/>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oin.wav"/>
                                        </p:tgtEl>
                                      </p:cMediaNode>
                                    </p:audio>
                                  </p:subTnLst>
                                </p:cTn>
                              </p:par>
                            </p:childTnLst>
                          </p:cTn>
                        </p:par>
                        <p:par>
                          <p:cTn id="20" fill="hold">
                            <p:stCondLst>
                              <p:cond delay="4000"/>
                            </p:stCondLst>
                            <p:childTnLst>
                              <p:par>
                                <p:cTn id="21" presetID="4" presetClass="entr" presetSubtype="3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out)">
                                      <p:cBhvr>
                                        <p:cTn id="23" dur="1000"/>
                                        <p:tgtEl>
                                          <p:spTgt spid="18"/>
                                        </p:tgtEl>
                                      </p:cBhvr>
                                    </p:animEffect>
                                  </p:childTnLst>
                                  <p:subTnLst>
                                    <p:set>
                                      <p:cBhvr override="childStyle">
                                        <p:cTn dur="1" fill="hold" display="0" masterRel="sameClick" afterEffect="1">
                                          <p:stCondLst>
                                            <p:cond evt="end" delay="0">
                                              <p:tn val="21"/>
                                            </p:cond>
                                          </p:stCondLst>
                                        </p:cTn>
                                        <p:tgtEl>
                                          <p:spTgt spid="18"/>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2" name="coin.wav"/>
                                        </p:tgtEl>
                                      </p:cMediaNode>
                                    </p:audio>
                                  </p:subTnLst>
                                </p:cTn>
                              </p:par>
                            </p:childTnLst>
                          </p:cTn>
                        </p:par>
                        <p:par>
                          <p:cTn id="24" fill="hold">
                            <p:stCondLst>
                              <p:cond delay="5000"/>
                            </p:stCondLst>
                            <p:childTnLst>
                              <p:par>
                                <p:cTn id="25" presetID="4"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47" presetClass="exit" presetSubtype="0" fill="hold" nodeType="clickEffect">
                                  <p:stCondLst>
                                    <p:cond delay="0"/>
                                  </p:stCondLst>
                                  <p:childTnLst>
                                    <p:animEffect transition="out" filter="fade">
                                      <p:cBhvr>
                                        <p:cTn id="31" dur="1000"/>
                                        <p:tgtEl>
                                          <p:spTgt spid="4">
                                            <p:txEl>
                                              <p:pRg st="0" end="0"/>
                                            </p:txEl>
                                          </p:spTgt>
                                        </p:tgtEl>
                                      </p:cBhvr>
                                    </p:animEffect>
                                    <p:anim calcmode="lin" valueType="num">
                                      <p:cBhvr>
                                        <p:cTn id="32"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p:tgtEl>
                                          <p:spTgt spid="4">
                                            <p:txEl>
                                              <p:pRg st="0" end="0"/>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4">
                                            <p:txEl>
                                              <p:pRg st="0" end="0"/>
                                            </p:txEl>
                                          </p:spTgt>
                                        </p:tgtEl>
                                        <p:attrNameLst>
                                          <p:attrName>style.visibility</p:attrName>
                                        </p:attrNameLst>
                                      </p:cBhvr>
                                      <p:to>
                                        <p:strVal val="hidden"/>
                                      </p:to>
                                    </p:set>
                                  </p:childTnLst>
                                </p:cTn>
                              </p:par>
                              <p:par>
                                <p:cTn id="35" presetID="47" presetClass="exit" presetSubtype="0" fill="hold" nodeType="withEffect">
                                  <p:stCondLst>
                                    <p:cond delay="0"/>
                                  </p:stCondLst>
                                  <p:childTnLst>
                                    <p:animEffect transition="out" filter="fade">
                                      <p:cBhvr>
                                        <p:cTn id="36" dur="1000"/>
                                        <p:tgtEl>
                                          <p:spTgt spid="4">
                                            <p:txEl>
                                              <p:pRg st="1" end="1"/>
                                            </p:txEl>
                                          </p:spTgt>
                                        </p:tgtEl>
                                      </p:cBhvr>
                                    </p:animEffect>
                                    <p:anim calcmode="lin" valueType="num">
                                      <p:cBhvr>
                                        <p:cTn id="37" dur="1000"/>
                                        <p:tgtEl>
                                          <p:spTgt spid="4">
                                            <p:txEl>
                                              <p:pRg st="1" end="1"/>
                                            </p:txEl>
                                          </p:spTgt>
                                        </p:tgtEl>
                                        <p:attrNameLst>
                                          <p:attrName>ppt_x</p:attrName>
                                        </p:attrNameLst>
                                      </p:cBhvr>
                                      <p:tavLst>
                                        <p:tav tm="0">
                                          <p:val>
                                            <p:strVal val="ppt_x"/>
                                          </p:val>
                                        </p:tav>
                                        <p:tav tm="100000">
                                          <p:val>
                                            <p:strVal val="ppt_x"/>
                                          </p:val>
                                        </p:tav>
                                      </p:tavLst>
                                    </p:anim>
                                    <p:anim calcmode="lin" valueType="num">
                                      <p:cBhvr>
                                        <p:cTn id="38" dur="1000"/>
                                        <p:tgtEl>
                                          <p:spTgt spid="4">
                                            <p:txEl>
                                              <p:pRg st="1" end="1"/>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4">
                                            <p:txEl>
                                              <p:pRg st="1" end="1"/>
                                            </p:txEl>
                                          </p:spTgt>
                                        </p:tgtEl>
                                        <p:attrNameLst>
                                          <p:attrName>style.visibility</p:attrName>
                                        </p:attrNameLst>
                                      </p:cBhvr>
                                      <p:to>
                                        <p:strVal val="hidden"/>
                                      </p:to>
                                    </p:set>
                                  </p:childTnLst>
                                </p:cTn>
                              </p:par>
                              <p:par>
                                <p:cTn id="40" presetID="47" presetClass="exit" presetSubtype="0" fill="hold" nodeType="withEffect">
                                  <p:stCondLst>
                                    <p:cond delay="0"/>
                                  </p:stCondLst>
                                  <p:childTnLst>
                                    <p:animEffect transition="out" filter="fade">
                                      <p:cBhvr>
                                        <p:cTn id="41" dur="1000"/>
                                        <p:tgtEl>
                                          <p:spTgt spid="4">
                                            <p:txEl>
                                              <p:pRg st="3" end="3"/>
                                            </p:txEl>
                                          </p:spTgt>
                                        </p:tgtEl>
                                      </p:cBhvr>
                                    </p:animEffect>
                                    <p:anim calcmode="lin" valueType="num">
                                      <p:cBhvr>
                                        <p:cTn id="42" dur="1000"/>
                                        <p:tgtEl>
                                          <p:spTgt spid="4">
                                            <p:txEl>
                                              <p:pRg st="3" end="3"/>
                                            </p:txEl>
                                          </p:spTgt>
                                        </p:tgtEl>
                                        <p:attrNameLst>
                                          <p:attrName>ppt_x</p:attrName>
                                        </p:attrNameLst>
                                      </p:cBhvr>
                                      <p:tavLst>
                                        <p:tav tm="0">
                                          <p:val>
                                            <p:strVal val="ppt_x"/>
                                          </p:val>
                                        </p:tav>
                                        <p:tav tm="100000">
                                          <p:val>
                                            <p:strVal val="ppt_x"/>
                                          </p:val>
                                        </p:tav>
                                      </p:tavLst>
                                    </p:anim>
                                    <p:anim calcmode="lin" valueType="num">
                                      <p:cBhvr>
                                        <p:cTn id="43" dur="1000"/>
                                        <p:tgtEl>
                                          <p:spTgt spid="4">
                                            <p:txEl>
                                              <p:pRg st="3" end="3"/>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4">
                                            <p:txEl>
                                              <p:pRg st="3" end="3"/>
                                            </p:txEl>
                                          </p:spTgt>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1" descr="Picture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26" name="Picture 22" descr="Picture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27" name="Picture 23" descr="Picture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29" name="Picture 25" descr="HoChiMinh_Vietnamsenigma00189223-29"/>
          <p:cNvPicPr>
            <a:picLocks noChangeAspect="1" noChangeArrowheads="1"/>
          </p:cNvPicPr>
          <p:nvPr/>
        </p:nvPicPr>
        <p:blipFill>
          <a:blip r:embed="rId5">
            <a:lum contrast="18000"/>
            <a:extLst>
              <a:ext uri="{28A0092B-C50C-407E-A947-70E740481C1C}">
                <a14:useLocalDpi xmlns=""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30" name="Picture 26" descr="untitled"/>
          <p:cNvPicPr>
            <a:picLocks noChangeAspect="1" noChangeArrowheads="1"/>
          </p:cNvPicPr>
          <p:nvPr/>
        </p:nvPicPr>
        <p:blipFill>
          <a:blip r:embed="rId6">
            <a:lum bright="6000" contrast="36000"/>
            <a:extLst>
              <a:ext uri="{28A0092B-C50C-407E-A947-70E740481C1C}">
                <a14:useLocalDpi xmlns="" xmlns:a14="http://schemas.microsoft.com/office/drawing/2010/main" val="0"/>
              </a:ext>
            </a:extLst>
          </a:blip>
          <a:srcRect/>
          <a:stretch>
            <a:fillRect/>
          </a:stretch>
        </p:blipFill>
        <p:spPr bwMode="auto">
          <a:xfrm>
            <a:off x="0" y="6350"/>
            <a:ext cx="914400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28" name="Picture 24" descr="hochiminh"/>
          <p:cNvPicPr>
            <a:picLocks noChangeAspect="1" noChangeArrowheads="1"/>
          </p:cNvPicPr>
          <p:nvPr/>
        </p:nvPicPr>
        <p:blipFill>
          <a:blip r:embed="rId7">
            <a:lum contrast="18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Frames PPT 008"/>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9458581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xit" presetSubtype="26" fill="hold" nodeType="afterEffect">
                                  <p:stCondLst>
                                    <p:cond delay="0"/>
                                  </p:stCondLst>
                                  <p:childTnLst>
                                    <p:animEffect transition="out" filter="barn(inHorizontal)">
                                      <p:cBhvr>
                                        <p:cTn id="6" dur="3000"/>
                                        <p:tgtEl>
                                          <p:spTgt spid="21528"/>
                                        </p:tgtEl>
                                      </p:cBhvr>
                                    </p:animEffect>
                                    <p:set>
                                      <p:cBhvr>
                                        <p:cTn id="7" dur="1" fill="hold">
                                          <p:stCondLst>
                                            <p:cond delay="2999"/>
                                          </p:stCondLst>
                                        </p:cTn>
                                        <p:tgtEl>
                                          <p:spTgt spid="21528"/>
                                        </p:tgtEl>
                                        <p:attrNameLst>
                                          <p:attrName>style.visibility</p:attrName>
                                        </p:attrNameLst>
                                      </p:cBhvr>
                                      <p:to>
                                        <p:strVal val="hidden"/>
                                      </p:to>
                                    </p:set>
                                  </p:childTnLst>
                                </p:cTn>
                              </p:par>
                            </p:childTnLst>
                          </p:cTn>
                        </p:par>
                        <p:par>
                          <p:cTn id="8" fill="hold" nodeType="afterGroup">
                            <p:stCondLst>
                              <p:cond delay="3000"/>
                            </p:stCondLst>
                            <p:childTnLst>
                              <p:par>
                                <p:cTn id="9" presetID="10" presetClass="exit" presetSubtype="0" fill="hold" nodeType="afterEffect">
                                  <p:stCondLst>
                                    <p:cond delay="0"/>
                                  </p:stCondLst>
                                  <p:childTnLst>
                                    <p:animEffect transition="out" filter="fade">
                                      <p:cBhvr>
                                        <p:cTn id="10" dur="3000"/>
                                        <p:tgtEl>
                                          <p:spTgt spid="21530"/>
                                        </p:tgtEl>
                                      </p:cBhvr>
                                    </p:animEffect>
                                    <p:set>
                                      <p:cBhvr>
                                        <p:cTn id="11" dur="1" fill="hold">
                                          <p:stCondLst>
                                            <p:cond delay="2999"/>
                                          </p:stCondLst>
                                        </p:cTn>
                                        <p:tgtEl>
                                          <p:spTgt spid="21530"/>
                                        </p:tgtEl>
                                        <p:attrNameLst>
                                          <p:attrName>style.visibility</p:attrName>
                                        </p:attrNameLst>
                                      </p:cBhvr>
                                      <p:to>
                                        <p:strVal val="hidden"/>
                                      </p:to>
                                    </p:set>
                                  </p:childTnLst>
                                </p:cTn>
                              </p:par>
                            </p:childTnLst>
                          </p:cTn>
                        </p:par>
                        <p:par>
                          <p:cTn id="12" fill="hold" nodeType="afterGroup">
                            <p:stCondLst>
                              <p:cond delay="6000"/>
                            </p:stCondLst>
                            <p:childTnLst>
                              <p:par>
                                <p:cTn id="13" presetID="12" presetClass="exit" presetSubtype="4" fill="hold" nodeType="afterEffect">
                                  <p:stCondLst>
                                    <p:cond delay="0"/>
                                  </p:stCondLst>
                                  <p:childTnLst>
                                    <p:animEffect transition="out" filter="slide(fromBottom)">
                                      <p:cBhvr>
                                        <p:cTn id="14" dur="3000"/>
                                        <p:tgtEl>
                                          <p:spTgt spid="21529"/>
                                        </p:tgtEl>
                                      </p:cBhvr>
                                    </p:animEffect>
                                    <p:set>
                                      <p:cBhvr>
                                        <p:cTn id="15" dur="1" fill="hold">
                                          <p:stCondLst>
                                            <p:cond delay="2999"/>
                                          </p:stCondLst>
                                        </p:cTn>
                                        <p:tgtEl>
                                          <p:spTgt spid="21529"/>
                                        </p:tgtEl>
                                        <p:attrNameLst>
                                          <p:attrName>style.visibility</p:attrName>
                                        </p:attrNameLst>
                                      </p:cBhvr>
                                      <p:to>
                                        <p:strVal val="hidden"/>
                                      </p:to>
                                    </p:set>
                                  </p:childTnLst>
                                </p:cTn>
                              </p:par>
                            </p:childTnLst>
                          </p:cTn>
                        </p:par>
                        <p:par>
                          <p:cTn id="16" fill="hold" nodeType="afterGroup">
                            <p:stCondLst>
                              <p:cond delay="9000"/>
                            </p:stCondLst>
                            <p:childTnLst>
                              <p:par>
                                <p:cTn id="17" presetID="8" presetClass="exit" presetSubtype="16" fill="hold" nodeType="afterEffect">
                                  <p:stCondLst>
                                    <p:cond delay="0"/>
                                  </p:stCondLst>
                                  <p:childTnLst>
                                    <p:animEffect transition="out" filter="diamond(in)">
                                      <p:cBhvr>
                                        <p:cTn id="18" dur="3000"/>
                                        <p:tgtEl>
                                          <p:spTgt spid="21527"/>
                                        </p:tgtEl>
                                      </p:cBhvr>
                                    </p:animEffect>
                                    <p:set>
                                      <p:cBhvr>
                                        <p:cTn id="19" dur="1" fill="hold">
                                          <p:stCondLst>
                                            <p:cond delay="2999"/>
                                          </p:stCondLst>
                                        </p:cTn>
                                        <p:tgtEl>
                                          <p:spTgt spid="21527"/>
                                        </p:tgtEl>
                                        <p:attrNameLst>
                                          <p:attrName>style.visibility</p:attrName>
                                        </p:attrNameLst>
                                      </p:cBhvr>
                                      <p:to>
                                        <p:strVal val="hidden"/>
                                      </p:to>
                                    </p:set>
                                  </p:childTnLst>
                                </p:cTn>
                              </p:par>
                            </p:childTnLst>
                          </p:cTn>
                        </p:par>
                        <p:par>
                          <p:cTn id="20" fill="hold" nodeType="afterGroup">
                            <p:stCondLst>
                              <p:cond delay="12000"/>
                            </p:stCondLst>
                            <p:childTnLst>
                              <p:par>
                                <p:cTn id="21" presetID="53" presetClass="exit" presetSubtype="0" fill="hold" nodeType="afterEffect">
                                  <p:stCondLst>
                                    <p:cond delay="0"/>
                                  </p:stCondLst>
                                  <p:childTnLst>
                                    <p:anim calcmode="lin" valueType="num">
                                      <p:cBhvr>
                                        <p:cTn id="22" dur="3000"/>
                                        <p:tgtEl>
                                          <p:spTgt spid="21526"/>
                                        </p:tgtEl>
                                        <p:attrNameLst>
                                          <p:attrName>ppt_w</p:attrName>
                                        </p:attrNameLst>
                                      </p:cBhvr>
                                      <p:tavLst>
                                        <p:tav tm="0">
                                          <p:val>
                                            <p:strVal val="ppt_w"/>
                                          </p:val>
                                        </p:tav>
                                        <p:tav tm="100000">
                                          <p:val>
                                            <p:fltVal val="0"/>
                                          </p:val>
                                        </p:tav>
                                      </p:tavLst>
                                    </p:anim>
                                    <p:anim calcmode="lin" valueType="num">
                                      <p:cBhvr>
                                        <p:cTn id="23" dur="3000"/>
                                        <p:tgtEl>
                                          <p:spTgt spid="21526"/>
                                        </p:tgtEl>
                                        <p:attrNameLst>
                                          <p:attrName>ppt_h</p:attrName>
                                        </p:attrNameLst>
                                      </p:cBhvr>
                                      <p:tavLst>
                                        <p:tav tm="0">
                                          <p:val>
                                            <p:strVal val="ppt_h"/>
                                          </p:val>
                                        </p:tav>
                                        <p:tav tm="100000">
                                          <p:val>
                                            <p:fltVal val="0"/>
                                          </p:val>
                                        </p:tav>
                                      </p:tavLst>
                                    </p:anim>
                                    <p:animEffect transition="out" filter="fade">
                                      <p:cBhvr>
                                        <p:cTn id="24" dur="3000"/>
                                        <p:tgtEl>
                                          <p:spTgt spid="21526"/>
                                        </p:tgtEl>
                                      </p:cBhvr>
                                    </p:animEffect>
                                    <p:set>
                                      <p:cBhvr>
                                        <p:cTn id="25" dur="1" fill="hold">
                                          <p:stCondLst>
                                            <p:cond delay="2999"/>
                                          </p:stCondLst>
                                        </p:cTn>
                                        <p:tgtEl>
                                          <p:spTgt spid="215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gradFill>
            <a:gsLst>
              <a:gs pos="68000">
                <a:srgbClr val="FF2D73"/>
              </a:gs>
              <a:gs pos="100000">
                <a:srgbClr val="92D050"/>
              </a:gs>
            </a:gsLst>
            <a:lin ang="5400000" scaled="1"/>
          </a:gradFill>
          <a:ln w="9525">
            <a:solidFill>
              <a:schemeClr val="tx1"/>
            </a:solidFill>
            <a:miter lim="800000"/>
            <a:headEnd/>
            <a:tailEnd/>
          </a:ln>
          <a:effectLst/>
        </p:spPr>
        <p:txBody>
          <a:bodyPr wrap="none" anchor="ctr"/>
          <a:lstStyle/>
          <a:p>
            <a:endParaRPr lang="en-US" sz="3200" b="1">
              <a:latin typeface="Times New Roman" pitchFamily="18" charset="0"/>
              <a:cs typeface="Times New Roman" pitchFamily="18" charset="0"/>
            </a:endParaRPr>
          </a:p>
        </p:txBody>
      </p:sp>
      <p:sp>
        <p:nvSpPr>
          <p:cNvPr id="3" name="Rectangle 2"/>
          <p:cNvSpPr>
            <a:spLocks noGrp="1" noChangeArrowheads="1"/>
          </p:cNvSpPr>
          <p:nvPr/>
        </p:nvSpPr>
        <p:spPr bwMode="auto">
          <a:xfrm>
            <a:off x="419100" y="1600200"/>
            <a:ext cx="8724900"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a:lstStyle>
          <a:p>
            <a:r>
              <a:rPr lang="vi-VN" sz="3200" b="1">
                <a:solidFill>
                  <a:schemeClr val="bg1"/>
                </a:solidFill>
                <a:latin typeface="Times New Roman" pitchFamily="18" charset="0"/>
                <a:cs typeface="Times New Roman" pitchFamily="18" charset="0"/>
              </a:rPr>
              <a:t>Câu hỏi 5 :</a:t>
            </a:r>
            <a:endParaRPr lang="en-US" sz="3200" b="1">
              <a:solidFill>
                <a:schemeClr val="bg1"/>
              </a:solidFill>
              <a:latin typeface="Times New Roman" pitchFamily="18" charset="0"/>
              <a:cs typeface="Times New Roman" pitchFamily="18" charset="0"/>
            </a:endParaRPr>
          </a:p>
          <a:p>
            <a:r>
              <a:rPr lang="vi-VN" sz="3200" b="1">
                <a:solidFill>
                  <a:schemeClr val="bg1"/>
                </a:solidFill>
                <a:latin typeface="Times New Roman" pitchFamily="18" charset="0"/>
                <a:cs typeface="Times New Roman" pitchFamily="18" charset="0"/>
              </a:rPr>
              <a:t>Chi bộ Đảng đầu tiên của Đảng ta được thành lập ở đâu ?</a:t>
            </a:r>
            <a:endParaRPr lang="en-US" sz="3200" b="1">
              <a:solidFill>
                <a:schemeClr val="bg1"/>
              </a:solidFill>
              <a:latin typeface="Times New Roman" pitchFamily="18" charset="0"/>
              <a:cs typeface="Times New Roman" pitchFamily="18" charset="0"/>
            </a:endParaRPr>
          </a:p>
        </p:txBody>
      </p:sp>
      <p:sp>
        <p:nvSpPr>
          <p:cNvPr id="4" name="Rectangle 3"/>
          <p:cNvSpPr>
            <a:spLocks noGrp="1" noChangeArrowheads="1"/>
          </p:cNvSpPr>
          <p:nvPr/>
        </p:nvSpPr>
        <p:spPr bwMode="auto">
          <a:xfrm>
            <a:off x="419100" y="3276600"/>
            <a:ext cx="8688546"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a:lstStyle>
          <a:p>
            <a:pPr>
              <a:buFont typeface="Wingdings" pitchFamily="2" charset="2"/>
              <a:buNone/>
            </a:pPr>
            <a:r>
              <a:rPr lang="vi-VN" sz="3200" b="1" dirty="0">
                <a:solidFill>
                  <a:schemeClr val="bg1"/>
                </a:solidFill>
                <a:latin typeface="Times New Roman" pitchFamily="18" charset="0"/>
                <a:cs typeface="Times New Roman" pitchFamily="18" charset="0"/>
              </a:rPr>
              <a:t>A.</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Xã Hùng Sơn,huyện Đại Từ,tỉnh Thái Nguyên</a:t>
            </a:r>
          </a:p>
          <a:p>
            <a:pPr>
              <a:buNone/>
            </a:pPr>
            <a:r>
              <a:rPr lang="vi-VN" sz="3200" b="1" dirty="0">
                <a:solidFill>
                  <a:schemeClr val="bg1"/>
                </a:solidFill>
                <a:latin typeface="Times New Roman" pitchFamily="18" charset="0"/>
                <a:cs typeface="Times New Roman" pitchFamily="18" charset="0"/>
              </a:rPr>
              <a:t>B.</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Xã La Bằng,huyện Đại Từ,tỉnh Thái Nguyên</a:t>
            </a:r>
          </a:p>
          <a:p>
            <a:pPr>
              <a:buFont typeface="Wingdings" pitchFamily="2" charset="2"/>
              <a:buNone/>
            </a:pPr>
            <a:r>
              <a:rPr lang="vi-VN" sz="3200" b="1" dirty="0">
                <a:solidFill>
                  <a:schemeClr val="bg1"/>
                </a:solidFill>
                <a:latin typeface="Times New Roman" pitchFamily="18" charset="0"/>
                <a:cs typeface="Times New Roman" pitchFamily="18" charset="0"/>
              </a:rPr>
              <a:t>C.</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Xã Quân Chu,huyện Đại Từ,tỉnh Thái Nguyên</a:t>
            </a:r>
          </a:p>
          <a:p>
            <a:pPr>
              <a:buFont typeface="Wingdings" pitchFamily="2" charset="2"/>
              <a:buNone/>
            </a:pPr>
            <a:r>
              <a:rPr lang="vi-VN" sz="3200" b="1" dirty="0">
                <a:solidFill>
                  <a:schemeClr val="bg1"/>
                </a:solidFill>
                <a:latin typeface="Times New Roman" pitchFamily="18" charset="0"/>
                <a:cs typeface="Times New Roman" pitchFamily="18" charset="0"/>
              </a:rPr>
              <a:t>D.</a:t>
            </a:r>
            <a:r>
              <a:rPr lang="en-US" sz="3200" b="1" dirty="0">
                <a:solidFill>
                  <a:schemeClr val="bg1"/>
                </a:solidFill>
                <a:latin typeface="Times New Roman" pitchFamily="18" charset="0"/>
                <a:cs typeface="Times New Roman" pitchFamily="18" charset="0"/>
              </a:rPr>
              <a:t> </a:t>
            </a:r>
            <a:r>
              <a:rPr lang="vi-VN" sz="3200" b="1" dirty="0">
                <a:solidFill>
                  <a:schemeClr val="bg1"/>
                </a:solidFill>
                <a:latin typeface="Times New Roman" pitchFamily="18" charset="0"/>
                <a:cs typeface="Times New Roman" pitchFamily="18" charset="0"/>
              </a:rPr>
              <a:t>Xã Tiên Hội,huyện Đại Từ,tỉnh Thái Nguyên</a:t>
            </a:r>
            <a:endParaRPr lang="en-US" sz="3200" b="1" dirty="0">
              <a:solidFill>
                <a:schemeClr val="bg1"/>
              </a:solidFill>
              <a:latin typeface="Times New Roman" pitchFamily="18" charset="0"/>
              <a:cs typeface="Times New Roman" pitchFamily="18" charset="0"/>
            </a:endParaRPr>
          </a:p>
        </p:txBody>
      </p:sp>
      <p:grpSp>
        <p:nvGrpSpPr>
          <p:cNvPr id="6" name="Group 12"/>
          <p:cNvGrpSpPr>
            <a:grpSpLocks/>
          </p:cNvGrpSpPr>
          <p:nvPr/>
        </p:nvGrpSpPr>
        <p:grpSpPr bwMode="auto">
          <a:xfrm>
            <a:off x="7391400" y="457200"/>
            <a:ext cx="1295400" cy="1096963"/>
            <a:chOff x="1824" y="2773"/>
            <a:chExt cx="816" cy="691"/>
          </a:xfrm>
        </p:grpSpPr>
        <p:pic>
          <p:nvPicPr>
            <p:cNvPr id="7" name="Picture 13"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WordArt 14"/>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5</a:t>
              </a:r>
            </a:p>
          </p:txBody>
        </p:sp>
      </p:grpSp>
      <p:grpSp>
        <p:nvGrpSpPr>
          <p:cNvPr id="9" name="Group 15"/>
          <p:cNvGrpSpPr>
            <a:grpSpLocks/>
          </p:cNvGrpSpPr>
          <p:nvPr/>
        </p:nvGrpSpPr>
        <p:grpSpPr bwMode="auto">
          <a:xfrm>
            <a:off x="7391400" y="457200"/>
            <a:ext cx="1295400" cy="1096963"/>
            <a:chOff x="1824" y="2773"/>
            <a:chExt cx="816" cy="691"/>
          </a:xfrm>
        </p:grpSpPr>
        <p:pic>
          <p:nvPicPr>
            <p:cNvPr id="10" name="Picture 16"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WordArt 17"/>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4</a:t>
              </a:r>
            </a:p>
          </p:txBody>
        </p:sp>
      </p:grpSp>
      <p:grpSp>
        <p:nvGrpSpPr>
          <p:cNvPr id="12" name="Group 18"/>
          <p:cNvGrpSpPr>
            <a:grpSpLocks/>
          </p:cNvGrpSpPr>
          <p:nvPr/>
        </p:nvGrpSpPr>
        <p:grpSpPr bwMode="auto">
          <a:xfrm>
            <a:off x="7391400" y="457200"/>
            <a:ext cx="1295400" cy="1096963"/>
            <a:chOff x="1824" y="2773"/>
            <a:chExt cx="816" cy="691"/>
          </a:xfrm>
        </p:grpSpPr>
        <p:pic>
          <p:nvPicPr>
            <p:cNvPr id="13" name="Picture 19"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WordArt 20"/>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3</a:t>
              </a:r>
            </a:p>
          </p:txBody>
        </p:sp>
      </p:grpSp>
      <p:grpSp>
        <p:nvGrpSpPr>
          <p:cNvPr id="15" name="Group 21"/>
          <p:cNvGrpSpPr>
            <a:grpSpLocks/>
          </p:cNvGrpSpPr>
          <p:nvPr/>
        </p:nvGrpSpPr>
        <p:grpSpPr bwMode="auto">
          <a:xfrm>
            <a:off x="7391400" y="457200"/>
            <a:ext cx="1295400" cy="1096963"/>
            <a:chOff x="1824" y="2773"/>
            <a:chExt cx="816" cy="691"/>
          </a:xfrm>
        </p:grpSpPr>
        <p:pic>
          <p:nvPicPr>
            <p:cNvPr id="16" name="Picture 22"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WordArt 23"/>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2</a:t>
              </a:r>
            </a:p>
          </p:txBody>
        </p:sp>
      </p:grpSp>
      <p:grpSp>
        <p:nvGrpSpPr>
          <p:cNvPr id="18" name="Group 24"/>
          <p:cNvGrpSpPr>
            <a:grpSpLocks/>
          </p:cNvGrpSpPr>
          <p:nvPr/>
        </p:nvGrpSpPr>
        <p:grpSpPr bwMode="auto">
          <a:xfrm>
            <a:off x="7391400" y="457200"/>
            <a:ext cx="1295400" cy="1096963"/>
            <a:chOff x="1824" y="2773"/>
            <a:chExt cx="816" cy="691"/>
          </a:xfrm>
        </p:grpSpPr>
        <p:pic>
          <p:nvPicPr>
            <p:cNvPr id="19" name="Picture 25" descr="MAGIC05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4" y="2773"/>
              <a:ext cx="816"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WordArt 26"/>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latin typeface="Times New Roman"/>
                  <a:cs typeface="Times New Roman"/>
                </a:rPr>
                <a:t>1</a:t>
              </a:r>
            </a:p>
          </p:txBody>
        </p:sp>
      </p:grpSp>
      <p:pic>
        <p:nvPicPr>
          <p:cNvPr id="21" name="Picture 27" descr="ALARMCLC"/>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10400" y="0"/>
            <a:ext cx="2133600" cy="164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256973" y="103188"/>
            <a:ext cx="3012799" cy="184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6157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out)">
                                      <p:cBhvr>
                                        <p:cTn id="11" dur="1000"/>
                                        <p:tgtEl>
                                          <p:spTgt spid="9"/>
                                        </p:tgtEl>
                                      </p:cBhvr>
                                    </p:animEffect>
                                  </p:childTnLst>
                                  <p:subTnLst>
                                    <p:set>
                                      <p:cBhvr override="childStyle">
                                        <p:cTn dur="1" fill="hold" display="0" masterRel="sameClick" afterEffect="1">
                                          <p:stCondLst>
                                            <p:cond evt="end" delay="0">
                                              <p:tn val="9"/>
                                            </p:cond>
                                          </p:stCondLst>
                                        </p:cTn>
                                        <p:tgtEl>
                                          <p:spTgt spid="9"/>
                                        </p:tgtEl>
                                        <p:attrNameLst>
                                          <p:attrName>style.visibility</p:attrName>
                                        </p:attrNameLst>
                                      </p:cBhvr>
                                      <p:to>
                                        <p:strVal val="hidden"/>
                                      </p:to>
                                    </p:set>
                                    <p:audio>
                                      <p:cMediaNode>
                                        <p:cTn display="0" masterRel="sameClick">
                                          <p:stCondLst>
                                            <p:cond evt="begin" delay="0">
                                              <p:tn val="9"/>
                                            </p:cond>
                                          </p:stCondLst>
                                          <p:endCondLst>
                                            <p:cond evt="onStopAudio" delay="0">
                                              <p:tgtEl>
                                                <p:sldTgt/>
                                              </p:tgtEl>
                                            </p:cond>
                                          </p:endCondLst>
                                        </p:cTn>
                                        <p:tgtEl>
                                          <p:sndTgt r:embed="rId2" name="coin.wav"/>
                                        </p:tgtEl>
                                      </p:cMediaNode>
                                    </p:audio>
                                  </p:subTnLst>
                                </p:cTn>
                              </p:par>
                            </p:childTnLst>
                          </p:cTn>
                        </p:par>
                        <p:par>
                          <p:cTn id="12" fill="hold">
                            <p:stCondLst>
                              <p:cond delay="2000"/>
                            </p:stCondLst>
                            <p:childTnLst>
                              <p:par>
                                <p:cTn id="13" presetID="4" presetClass="entr" presetSubtype="3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out)">
                                      <p:cBhvr>
                                        <p:cTn id="15" dur="1000"/>
                                        <p:tgtEl>
                                          <p:spTgt spid="12"/>
                                        </p:tgtEl>
                                      </p:cBhvr>
                                    </p:animEffect>
                                  </p:childTnLst>
                                  <p:subTnLst>
                                    <p:set>
                                      <p:cBhvr override="childStyle">
                                        <p:cTn dur="1" fill="hold" display="0" masterRel="sameClick" afterEffect="1">
                                          <p:stCondLst>
                                            <p:cond evt="end" delay="0">
                                              <p:tn val="13"/>
                                            </p:cond>
                                          </p:stCondLst>
                                        </p:cTn>
                                        <p:tgtEl>
                                          <p:spTgt spid="1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coin.wav"/>
                                        </p:tgtEl>
                                      </p:cMediaNode>
                                    </p:audio>
                                  </p:subTnLst>
                                </p:cTn>
                              </p:par>
                            </p:childTnLst>
                          </p:cTn>
                        </p:par>
                        <p:par>
                          <p:cTn id="16" fill="hold">
                            <p:stCondLst>
                              <p:cond delay="3000"/>
                            </p:stCondLst>
                            <p:childTnLst>
                              <p:par>
                                <p:cTn id="17" presetID="4" presetClass="entr" presetSubtype="3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out)">
                                      <p:cBhvr>
                                        <p:cTn id="19" dur="1000"/>
                                        <p:tgtEl>
                                          <p:spTgt spid="15"/>
                                        </p:tgtEl>
                                      </p:cBhvr>
                                    </p:animEffect>
                                  </p:childTnLst>
                                  <p:subTnLst>
                                    <p:set>
                                      <p:cBhvr override="childStyle">
                                        <p:cTn dur="1" fill="hold" display="0" masterRel="sameClick" afterEffect="1">
                                          <p:stCondLst>
                                            <p:cond evt="end" delay="0">
                                              <p:tn val="17"/>
                                            </p:cond>
                                          </p:stCondLst>
                                        </p:cTn>
                                        <p:tgtEl>
                                          <p:spTgt spid="15"/>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oin.wav"/>
                                        </p:tgtEl>
                                      </p:cMediaNode>
                                    </p:audio>
                                  </p:subTnLst>
                                </p:cTn>
                              </p:par>
                            </p:childTnLst>
                          </p:cTn>
                        </p:par>
                        <p:par>
                          <p:cTn id="20" fill="hold">
                            <p:stCondLst>
                              <p:cond delay="4000"/>
                            </p:stCondLst>
                            <p:childTnLst>
                              <p:par>
                                <p:cTn id="21" presetID="4" presetClass="entr" presetSubtype="3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out)">
                                      <p:cBhvr>
                                        <p:cTn id="23" dur="1000"/>
                                        <p:tgtEl>
                                          <p:spTgt spid="18"/>
                                        </p:tgtEl>
                                      </p:cBhvr>
                                    </p:animEffect>
                                  </p:childTnLst>
                                  <p:subTnLst>
                                    <p:set>
                                      <p:cBhvr override="childStyle">
                                        <p:cTn dur="1" fill="hold" display="0" masterRel="sameClick" afterEffect="1">
                                          <p:stCondLst>
                                            <p:cond evt="end" delay="0">
                                              <p:tn val="21"/>
                                            </p:cond>
                                          </p:stCondLst>
                                        </p:cTn>
                                        <p:tgtEl>
                                          <p:spTgt spid="18"/>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2" name="coin.wav"/>
                                        </p:tgtEl>
                                      </p:cMediaNode>
                                    </p:audio>
                                  </p:subTnLst>
                                </p:cTn>
                              </p:par>
                            </p:childTnLst>
                          </p:cTn>
                        </p:par>
                        <p:par>
                          <p:cTn id="24" fill="hold">
                            <p:stCondLst>
                              <p:cond delay="5000"/>
                            </p:stCondLst>
                            <p:childTnLst>
                              <p:par>
                                <p:cTn id="25" presetID="4"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xit" presetSubtype="32" fill="hold" nodeType="clickEffect">
                                  <p:stCondLst>
                                    <p:cond delay="0"/>
                                  </p:stCondLst>
                                  <p:childTnLst>
                                    <p:anim calcmode="lin" valueType="num">
                                      <p:cBhvr>
                                        <p:cTn id="31" dur="500"/>
                                        <p:tgtEl>
                                          <p:spTgt spid="4">
                                            <p:txEl>
                                              <p:pRg st="0" end="0"/>
                                            </p:txEl>
                                          </p:spTgt>
                                        </p:tgtEl>
                                        <p:attrNameLst>
                                          <p:attrName>ppt_w</p:attrName>
                                        </p:attrNameLst>
                                      </p:cBhvr>
                                      <p:tavLst>
                                        <p:tav tm="0">
                                          <p:val>
                                            <p:strVal val="ppt_w"/>
                                          </p:val>
                                        </p:tav>
                                        <p:tav tm="100000">
                                          <p:val>
                                            <p:fltVal val="0"/>
                                          </p:val>
                                        </p:tav>
                                      </p:tavLst>
                                    </p:anim>
                                    <p:anim calcmode="lin" valueType="num">
                                      <p:cBhvr>
                                        <p:cTn id="32" dur="500"/>
                                        <p:tgtEl>
                                          <p:spTgt spid="4">
                                            <p:txEl>
                                              <p:pRg st="0" end="0"/>
                                            </p:txEl>
                                          </p:spTgt>
                                        </p:tgtEl>
                                        <p:attrNameLst>
                                          <p:attrName>ppt_h</p:attrName>
                                        </p:attrNameLst>
                                      </p:cBhvr>
                                      <p:tavLst>
                                        <p:tav tm="0">
                                          <p:val>
                                            <p:strVal val="ppt_h"/>
                                          </p:val>
                                        </p:tav>
                                        <p:tav tm="100000">
                                          <p:val>
                                            <p:fltVal val="0"/>
                                          </p:val>
                                        </p:tav>
                                      </p:tavLst>
                                    </p:anim>
                                    <p:animEffect transition="out" filter="fade">
                                      <p:cBhvr>
                                        <p:cTn id="33" dur="500"/>
                                        <p:tgtEl>
                                          <p:spTgt spid="4">
                                            <p:txEl>
                                              <p:pRg st="0" end="0"/>
                                            </p:txEl>
                                          </p:spTgt>
                                        </p:tgtEl>
                                      </p:cBhvr>
                                    </p:animEffect>
                                    <p:set>
                                      <p:cBhvr>
                                        <p:cTn id="34" dur="1" fill="hold">
                                          <p:stCondLst>
                                            <p:cond delay="499"/>
                                          </p:stCondLst>
                                        </p:cTn>
                                        <p:tgtEl>
                                          <p:spTgt spid="4">
                                            <p:txEl>
                                              <p:pRg st="0" end="0"/>
                                            </p:txEl>
                                          </p:spTgt>
                                        </p:tgtEl>
                                        <p:attrNameLst>
                                          <p:attrName>style.visibility</p:attrName>
                                        </p:attrNameLst>
                                      </p:cBhvr>
                                      <p:to>
                                        <p:strVal val="hidden"/>
                                      </p:to>
                                    </p:set>
                                  </p:childTnLst>
                                </p:cTn>
                              </p:par>
                              <p:par>
                                <p:cTn id="35" presetID="53" presetClass="exit" presetSubtype="32" fill="hold" nodeType="withEffect">
                                  <p:stCondLst>
                                    <p:cond delay="0"/>
                                  </p:stCondLst>
                                  <p:childTnLst>
                                    <p:anim calcmode="lin" valueType="num">
                                      <p:cBhvr>
                                        <p:cTn id="36" dur="500"/>
                                        <p:tgtEl>
                                          <p:spTgt spid="4">
                                            <p:txEl>
                                              <p:pRg st="2" end="2"/>
                                            </p:txEl>
                                          </p:spTgt>
                                        </p:tgtEl>
                                        <p:attrNameLst>
                                          <p:attrName>ppt_w</p:attrName>
                                        </p:attrNameLst>
                                      </p:cBhvr>
                                      <p:tavLst>
                                        <p:tav tm="0">
                                          <p:val>
                                            <p:strVal val="ppt_w"/>
                                          </p:val>
                                        </p:tav>
                                        <p:tav tm="100000">
                                          <p:val>
                                            <p:fltVal val="0"/>
                                          </p:val>
                                        </p:tav>
                                      </p:tavLst>
                                    </p:anim>
                                    <p:anim calcmode="lin" valueType="num">
                                      <p:cBhvr>
                                        <p:cTn id="37" dur="500"/>
                                        <p:tgtEl>
                                          <p:spTgt spid="4">
                                            <p:txEl>
                                              <p:pRg st="2" end="2"/>
                                            </p:txEl>
                                          </p:spTgt>
                                        </p:tgtEl>
                                        <p:attrNameLst>
                                          <p:attrName>ppt_h</p:attrName>
                                        </p:attrNameLst>
                                      </p:cBhvr>
                                      <p:tavLst>
                                        <p:tav tm="0">
                                          <p:val>
                                            <p:strVal val="ppt_h"/>
                                          </p:val>
                                        </p:tav>
                                        <p:tav tm="100000">
                                          <p:val>
                                            <p:fltVal val="0"/>
                                          </p:val>
                                        </p:tav>
                                      </p:tavLst>
                                    </p:anim>
                                    <p:animEffect transition="out" filter="fade">
                                      <p:cBhvr>
                                        <p:cTn id="38" dur="500"/>
                                        <p:tgtEl>
                                          <p:spTgt spid="4">
                                            <p:txEl>
                                              <p:pRg st="2" end="2"/>
                                            </p:txEl>
                                          </p:spTgt>
                                        </p:tgtEl>
                                      </p:cBhvr>
                                    </p:animEffect>
                                    <p:set>
                                      <p:cBhvr>
                                        <p:cTn id="39" dur="1" fill="hold">
                                          <p:stCondLst>
                                            <p:cond delay="499"/>
                                          </p:stCondLst>
                                        </p:cTn>
                                        <p:tgtEl>
                                          <p:spTgt spid="4">
                                            <p:txEl>
                                              <p:pRg st="2" end="2"/>
                                            </p:txEl>
                                          </p:spTgt>
                                        </p:tgtEl>
                                        <p:attrNameLst>
                                          <p:attrName>style.visibility</p:attrName>
                                        </p:attrNameLst>
                                      </p:cBhvr>
                                      <p:to>
                                        <p:strVal val="hidden"/>
                                      </p:to>
                                    </p:set>
                                  </p:childTnLst>
                                </p:cTn>
                              </p:par>
                              <p:par>
                                <p:cTn id="40" presetID="53" presetClass="exit" presetSubtype="32" fill="hold" nodeType="withEffect">
                                  <p:stCondLst>
                                    <p:cond delay="0"/>
                                  </p:stCondLst>
                                  <p:childTnLst>
                                    <p:anim calcmode="lin" valueType="num">
                                      <p:cBhvr>
                                        <p:cTn id="41" dur="500"/>
                                        <p:tgtEl>
                                          <p:spTgt spid="4">
                                            <p:txEl>
                                              <p:pRg st="3" end="3"/>
                                            </p:txEl>
                                          </p:spTgt>
                                        </p:tgtEl>
                                        <p:attrNameLst>
                                          <p:attrName>ppt_w</p:attrName>
                                        </p:attrNameLst>
                                      </p:cBhvr>
                                      <p:tavLst>
                                        <p:tav tm="0">
                                          <p:val>
                                            <p:strVal val="ppt_w"/>
                                          </p:val>
                                        </p:tav>
                                        <p:tav tm="100000">
                                          <p:val>
                                            <p:fltVal val="0"/>
                                          </p:val>
                                        </p:tav>
                                      </p:tavLst>
                                    </p:anim>
                                    <p:anim calcmode="lin" valueType="num">
                                      <p:cBhvr>
                                        <p:cTn id="42" dur="500"/>
                                        <p:tgtEl>
                                          <p:spTgt spid="4">
                                            <p:txEl>
                                              <p:pRg st="3" end="3"/>
                                            </p:txEl>
                                          </p:spTgt>
                                        </p:tgtEl>
                                        <p:attrNameLst>
                                          <p:attrName>ppt_h</p:attrName>
                                        </p:attrNameLst>
                                      </p:cBhvr>
                                      <p:tavLst>
                                        <p:tav tm="0">
                                          <p:val>
                                            <p:strVal val="ppt_h"/>
                                          </p:val>
                                        </p:tav>
                                        <p:tav tm="100000">
                                          <p:val>
                                            <p:fltVal val="0"/>
                                          </p:val>
                                        </p:tav>
                                      </p:tavLst>
                                    </p:anim>
                                    <p:animEffect transition="out" filter="fade">
                                      <p:cBhvr>
                                        <p:cTn id="43" dur="500"/>
                                        <p:tgtEl>
                                          <p:spTgt spid="4">
                                            <p:txEl>
                                              <p:pRg st="3" end="3"/>
                                            </p:txEl>
                                          </p:spTgt>
                                        </p:tgtEl>
                                      </p:cBhvr>
                                    </p:animEffect>
                                    <p:set>
                                      <p:cBhvr>
                                        <p:cTn id="44"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oDang"/>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5" name="Picture 3" descr="ViewFile?FileID=615&amp;FileTyp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4">
            <a:lum bright="-6000" contrast="54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7" name="Picture 5" descr="45238619-hcm_3"/>
          <p:cNvPicPr>
            <a:picLocks noChangeAspect="1" noChangeArrowheads="1"/>
          </p:cNvPicPr>
          <p:nvPr/>
        </p:nvPicPr>
        <p:blipFill>
          <a:blip r:embed="rId5">
            <a:lum contrast="12000"/>
            <a:extLst>
              <a:ext uri="{28A0092B-C50C-407E-A947-70E740481C1C}">
                <a14:useLocalDpi xmlns="" xmlns:a14="http://schemas.microsoft.com/office/drawing/2010/main" val="0"/>
              </a:ext>
            </a:extLst>
          </a:blip>
          <a:srcRect/>
          <a:stretch>
            <a:fillRect/>
          </a:stretch>
        </p:blipFill>
        <p:spPr bwMode="auto">
          <a:xfrm>
            <a:off x="14514"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9" name="Rectangle 7"/>
          <p:cNvSpPr>
            <a:spLocks noGrp="1" noChangeArrowheads="1"/>
          </p:cNvSpPr>
          <p:nvPr>
            <p:ph type="subTitle" idx="1"/>
          </p:nvPr>
        </p:nvSpPr>
        <p:spPr>
          <a:xfrm>
            <a:off x="0" y="4648200"/>
            <a:ext cx="9144000" cy="2209800"/>
          </a:xfrm>
        </p:spPr>
        <p:txBody>
          <a:bodyPr/>
          <a:lstStyle/>
          <a:p>
            <a:pPr eaLnBrk="1" hangingPunct="1"/>
            <a:r>
              <a:rPr lang="vi-VN" sz="4000">
                <a:solidFill>
                  <a:srgbClr val="FF0066"/>
                </a:solidFill>
                <a:latin typeface="Times New Roman" pitchFamily="18" charset="0"/>
              </a:rPr>
              <a:t>Ngày 3-2-1930,Chi bộ Đảng đầu tiên được thành lập tại xã La Bằng,huyện Đại Từ,tỉnh                          </a:t>
            </a:r>
          </a:p>
          <a:p>
            <a:pPr eaLnBrk="1" hangingPunct="1"/>
            <a:r>
              <a:rPr lang="vi-VN" sz="4000">
                <a:solidFill>
                  <a:srgbClr val="FF0066"/>
                </a:solidFill>
                <a:latin typeface="Times New Roman" pitchFamily="18" charset="0"/>
              </a:rPr>
              <a:t>                        Thái Nguyên.  </a:t>
            </a:r>
            <a:endParaRPr lang="en-US" sz="4000">
              <a:solidFill>
                <a:srgbClr val="FF0066"/>
              </a:solidFill>
              <a:latin typeface="Times New Roman" pitchFamily="18" charset="0"/>
            </a:endParaRPr>
          </a:p>
        </p:txBody>
      </p:sp>
      <p:pic>
        <p:nvPicPr>
          <p:cNvPr id="7" name="Picture 4" descr="Frames PPT 00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76200" y="-63063"/>
            <a:ext cx="9354784" cy="71628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995146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xit" presetSubtype="16" fill="hold" nodeType="afterEffect">
                                  <p:stCondLst>
                                    <p:cond delay="1500"/>
                                  </p:stCondLst>
                                  <p:childTnLst>
                                    <p:animEffect transition="out" filter="diamond(in)">
                                      <p:cBhvr>
                                        <p:cTn id="6" dur="2000"/>
                                        <p:tgtEl>
                                          <p:spTgt spid="33797"/>
                                        </p:tgtEl>
                                      </p:cBhvr>
                                    </p:animEffect>
                                    <p:set>
                                      <p:cBhvr>
                                        <p:cTn id="7" dur="1" fill="hold">
                                          <p:stCondLst>
                                            <p:cond delay="1999"/>
                                          </p:stCondLst>
                                        </p:cTn>
                                        <p:tgtEl>
                                          <p:spTgt spid="33797"/>
                                        </p:tgtEl>
                                        <p:attrNameLst>
                                          <p:attrName>style.visibility</p:attrName>
                                        </p:attrNameLst>
                                      </p:cBhvr>
                                      <p:to>
                                        <p:strVal val="hidden"/>
                                      </p:to>
                                    </p:set>
                                  </p:childTnLst>
                                </p:cTn>
                              </p:par>
                            </p:childTnLst>
                          </p:cTn>
                        </p:par>
                        <p:par>
                          <p:cTn id="8" fill="hold" nodeType="afterGroup">
                            <p:stCondLst>
                              <p:cond delay="3500"/>
                            </p:stCondLst>
                            <p:childTnLst>
                              <p:par>
                                <p:cTn id="9" presetID="14" presetClass="exit" presetSubtype="10" fill="hold" nodeType="afterEffect">
                                  <p:stCondLst>
                                    <p:cond delay="1500"/>
                                  </p:stCondLst>
                                  <p:childTnLst>
                                    <p:animEffect transition="out" filter="randombar(horizontal)">
                                      <p:cBhvr>
                                        <p:cTn id="10" dur="500"/>
                                        <p:tgtEl>
                                          <p:spTgt spid="33796"/>
                                        </p:tgtEl>
                                      </p:cBhvr>
                                    </p:animEffect>
                                    <p:set>
                                      <p:cBhvr>
                                        <p:cTn id="11" dur="1" fill="hold">
                                          <p:stCondLst>
                                            <p:cond delay="499"/>
                                          </p:stCondLst>
                                        </p:cTn>
                                        <p:tgtEl>
                                          <p:spTgt spid="33796"/>
                                        </p:tgtEl>
                                        <p:attrNameLst>
                                          <p:attrName>style.visibility</p:attrName>
                                        </p:attrNameLst>
                                      </p:cBhvr>
                                      <p:to>
                                        <p:strVal val="hidden"/>
                                      </p:to>
                                    </p:set>
                                  </p:childTnLst>
                                </p:cTn>
                              </p:par>
                              <p:par>
                                <p:cTn id="12" presetID="20" presetClass="emph" presetSubtype="0" fill="hold" grpId="0" nodeType="withEffect">
                                  <p:stCondLst>
                                    <p:cond delay="1500"/>
                                  </p:stCondLst>
                                  <p:iterate type="lt">
                                    <p:tmPct val="10000"/>
                                  </p:iterate>
                                  <p:childTnLst>
                                    <p:set>
                                      <p:cBhvr override="childStyle">
                                        <p:cTn id="13" dur="1000" autoRev="1" fill="hold"/>
                                        <p:tgtEl>
                                          <p:spTgt spid="33799">
                                            <p:txEl>
                                              <p:pRg st="0" end="0"/>
                                            </p:txEl>
                                          </p:spTgt>
                                        </p:tgtEl>
                                        <p:attrNameLst>
                                          <p:attrName>style.color</p:attrName>
                                        </p:attrNameLst>
                                      </p:cBhvr>
                                      <p:to>
                                        <p:clrVal>
                                          <a:schemeClr val="tx2"/>
                                        </p:clrVal>
                                      </p:to>
                                    </p:set>
                                    <p:set>
                                      <p:cBhvr>
                                        <p:cTn id="14" dur="1000" autoRev="1" fill="hold"/>
                                        <p:tgtEl>
                                          <p:spTgt spid="33799">
                                            <p:txEl>
                                              <p:pRg st="0" end="0"/>
                                            </p:txEl>
                                          </p:spTgt>
                                        </p:tgtEl>
                                        <p:attrNameLst>
                                          <p:attrName>fillcolor</p:attrName>
                                        </p:attrNameLst>
                                      </p:cBhvr>
                                      <p:to>
                                        <p:clrVal>
                                          <a:schemeClr val="tx2"/>
                                        </p:clrVal>
                                      </p:to>
                                    </p:set>
                                    <p:set>
                                      <p:cBhvr>
                                        <p:cTn id="15" dur="1000" autoRev="1" fill="hold"/>
                                        <p:tgtEl>
                                          <p:spTgt spid="33799">
                                            <p:txEl>
                                              <p:pRg st="0" end="0"/>
                                            </p:txEl>
                                          </p:spTgt>
                                        </p:tgtEl>
                                        <p:attrNameLst>
                                          <p:attrName>fill.type</p:attrName>
                                        </p:attrNameLst>
                                      </p:cBhvr>
                                      <p:to>
                                        <p:strVal val="solid"/>
                                      </p:to>
                                    </p:set>
                                  </p:childTnLst>
                                </p:cTn>
                              </p:par>
                              <p:par>
                                <p:cTn id="16" presetID="20" presetClass="emph" presetSubtype="0" fill="hold" grpId="0" nodeType="withEffect">
                                  <p:stCondLst>
                                    <p:cond delay="1500"/>
                                  </p:stCondLst>
                                  <p:iterate type="lt">
                                    <p:tmPct val="10000"/>
                                  </p:iterate>
                                  <p:childTnLst>
                                    <p:set>
                                      <p:cBhvr override="childStyle">
                                        <p:cTn id="17" dur="1000" autoRev="1" fill="hold"/>
                                        <p:tgtEl>
                                          <p:spTgt spid="33799">
                                            <p:txEl>
                                              <p:pRg st="1" end="1"/>
                                            </p:txEl>
                                          </p:spTgt>
                                        </p:tgtEl>
                                        <p:attrNameLst>
                                          <p:attrName>style.color</p:attrName>
                                        </p:attrNameLst>
                                      </p:cBhvr>
                                      <p:to>
                                        <p:clrVal>
                                          <a:schemeClr val="tx2"/>
                                        </p:clrVal>
                                      </p:to>
                                    </p:set>
                                    <p:set>
                                      <p:cBhvr>
                                        <p:cTn id="18" dur="1000" autoRev="1" fill="hold"/>
                                        <p:tgtEl>
                                          <p:spTgt spid="33799">
                                            <p:txEl>
                                              <p:pRg st="1" end="1"/>
                                            </p:txEl>
                                          </p:spTgt>
                                        </p:tgtEl>
                                        <p:attrNameLst>
                                          <p:attrName>fillcolor</p:attrName>
                                        </p:attrNameLst>
                                      </p:cBhvr>
                                      <p:to>
                                        <p:clrVal>
                                          <a:schemeClr val="tx2"/>
                                        </p:clrVal>
                                      </p:to>
                                    </p:set>
                                    <p:set>
                                      <p:cBhvr>
                                        <p:cTn id="19" dur="1000" autoRev="1" fill="hold"/>
                                        <p:tgtEl>
                                          <p:spTgt spid="33799">
                                            <p:txEl>
                                              <p:pRg st="1" end="1"/>
                                            </p:txEl>
                                          </p:spTgt>
                                        </p:tgtEl>
                                        <p:attrNameLst>
                                          <p:attrName>fill.type</p:attrName>
                                        </p:attrNameLst>
                                      </p:cBhvr>
                                      <p:to>
                                        <p:strVal val="solid"/>
                                      </p:to>
                                    </p:set>
                                  </p:childTnLst>
                                </p:cTn>
                              </p:par>
                            </p:childTnLst>
                          </p:cTn>
                        </p:par>
                        <p:par>
                          <p:cTn id="20" fill="hold" nodeType="afterGroup">
                            <p:stCondLst>
                              <p:cond delay="23200"/>
                            </p:stCondLst>
                            <p:childTnLst>
                              <p:par>
                                <p:cTn id="21" presetID="16" presetClass="exit" presetSubtype="26" fill="hold" nodeType="afterEffect">
                                  <p:stCondLst>
                                    <p:cond delay="1500"/>
                                  </p:stCondLst>
                                  <p:childTnLst>
                                    <p:animEffect transition="out" filter="barn(inHorizontal)">
                                      <p:cBhvr>
                                        <p:cTn id="22" dur="500"/>
                                        <p:tgtEl>
                                          <p:spTgt spid="33795"/>
                                        </p:tgtEl>
                                      </p:cBhvr>
                                    </p:animEffect>
                                    <p:set>
                                      <p:cBhvr>
                                        <p:cTn id="23" dur="1" fill="hold">
                                          <p:stCondLst>
                                            <p:cond delay="499"/>
                                          </p:stCondLst>
                                        </p:cTn>
                                        <p:tgtEl>
                                          <p:spTgt spid="337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781</TotalTime>
  <Words>631</Words>
  <Application>Microsoft Office PowerPoint</Application>
  <PresentationFormat>On-screen Show (4:3)</PresentationFormat>
  <Paragraphs>223</Paragraphs>
  <Slides>23</Slides>
  <Notes>2</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23</vt:i4>
      </vt:variant>
    </vt:vector>
  </HeadingPairs>
  <TitlesOfParts>
    <vt:vector size="38" baseType="lpstr">
      <vt:lpstr>Office Theme</vt:lpstr>
      <vt:lpstr>1_Default Design</vt:lpstr>
      <vt:lpstr>2_Default Design</vt:lpstr>
      <vt:lpstr>3_Default Design</vt:lpstr>
      <vt:lpstr>4_Default Design</vt:lpstr>
      <vt:lpstr>6_Default Design</vt:lpstr>
      <vt:lpstr>7_Default Design</vt:lpstr>
      <vt:lpstr>8_Default Design</vt:lpstr>
      <vt:lpstr>9_Default Design</vt:lpstr>
      <vt:lpstr>10_Default Design</vt:lpstr>
      <vt:lpstr>Crayons</vt:lpstr>
      <vt:lpstr>1_Crayons</vt:lpstr>
      <vt:lpstr>Profile</vt:lpstr>
      <vt:lpstr>1_Office Theme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Đầu năm</vt:lpstr>
      <vt:lpstr>Slide 14</vt:lpstr>
      <vt:lpstr>Slide 15</vt:lpstr>
      <vt:lpstr>Slide 16</vt:lpstr>
      <vt:lpstr>Slide 17</vt:lpstr>
      <vt:lpstr>Slide 18</vt:lpstr>
      <vt:lpstr>Slide 19</vt:lpstr>
      <vt:lpstr>Slide 20</vt:lpstr>
      <vt:lpstr>Slide 21</vt:lpstr>
      <vt:lpstr>Cầu mưa</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PAPA</dc:creator>
  <cp:lastModifiedBy>Admin</cp:lastModifiedBy>
  <cp:revision>157</cp:revision>
  <dcterms:created xsi:type="dcterms:W3CDTF">2012-06-23T15:06:35Z</dcterms:created>
  <dcterms:modified xsi:type="dcterms:W3CDTF">2022-02-06T06:45:50Z</dcterms:modified>
</cp:coreProperties>
</file>